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2" r:id="rId31"/>
    <p:sldId id="324" r:id="rId32"/>
    <p:sldId id="325" r:id="rId33"/>
    <p:sldId id="326" r:id="rId34"/>
    <p:sldId id="327" r:id="rId35"/>
    <p:sldId id="329" r:id="rId36"/>
    <p:sldId id="328" r:id="rId37"/>
    <p:sldId id="333" r:id="rId38"/>
    <p:sldId id="339" r:id="rId39"/>
    <p:sldId id="340" r:id="rId40"/>
    <p:sldId id="336" r:id="rId41"/>
    <p:sldId id="337" r:id="rId42"/>
    <p:sldId id="341" r:id="rId43"/>
    <p:sldId id="342" r:id="rId44"/>
    <p:sldId id="343" r:id="rId45"/>
    <p:sldId id="344" r:id="rId46"/>
    <p:sldId id="346" r:id="rId47"/>
    <p:sldId id="350" r:id="rId48"/>
    <p:sldId id="289" r:id="rId49"/>
    <p:sldId id="290" r:id="rId50"/>
    <p:sldId id="291" r:id="rId51"/>
    <p:sldId id="292" r:id="rId52"/>
    <p:sldId id="347" r:id="rId53"/>
    <p:sldId id="334" r:id="rId54"/>
    <p:sldId id="348" r:id="rId55"/>
    <p:sldId id="351" r:id="rId56"/>
    <p:sldId id="359" r:id="rId57"/>
    <p:sldId id="352" r:id="rId58"/>
    <p:sldId id="353" r:id="rId59"/>
    <p:sldId id="354" r:id="rId60"/>
    <p:sldId id="355" r:id="rId61"/>
    <p:sldId id="356" r:id="rId62"/>
    <p:sldId id="357" r:id="rId63"/>
    <p:sldId id="345" r:id="rId64"/>
    <p:sldId id="331" r:id="rId65"/>
    <p:sldId id="332" r:id="rId66"/>
    <p:sldId id="330" r:id="rId67"/>
    <p:sldId id="338" r:id="rId68"/>
    <p:sldId id="335" r:id="rId6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643" dt="2023-02-06T21:25:44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14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6T21:26:36.186" v="5496" actId="2711"/>
      <pc:docMkLst>
        <pc:docMk/>
      </pc:docMkLst>
      <pc:sldChg chg="modSp mod">
        <pc:chgData name="4 Kolben Pro Satz" userId="1798de718464f27d" providerId="LiveId" clId="{9A738D94-1B9B-47C0-BB08-8967699E3A71}" dt="2023-02-06T13:16:10.533" v="3449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6T13:16:10.533" v="3449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6T16:57:45.168" v="4674" actId="47"/>
        <pc:sldMkLst>
          <pc:docMk/>
          <pc:sldMk cId="3196250254" sldId="283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6T16:57:32.887" v="4668" actId="47"/>
        <pc:sldMkLst>
          <pc:docMk/>
          <pc:sldMk cId="3305431474" sldId="286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del">
        <pc:chgData name="4 Kolben Pro Satz" userId="1798de718464f27d" providerId="LiveId" clId="{9A738D94-1B9B-47C0-BB08-8967699E3A71}" dt="2023-02-06T11:55:31.617" v="3294" actId="47"/>
        <pc:sldMkLst>
          <pc:docMk/>
          <pc:sldMk cId="2295033261" sldId="288"/>
        </pc:sldMkLst>
      </pc:sldChg>
      <pc:sldChg chg="modSp add del">
        <pc:chgData name="4 Kolben Pro Satz" userId="1798de718464f27d" providerId="LiveId" clId="{9A738D94-1B9B-47C0-BB08-8967699E3A71}" dt="2023-02-06T21:20:02.888" v="5447"/>
        <pc:sldMkLst>
          <pc:docMk/>
          <pc:sldMk cId="830048389" sldId="289"/>
        </pc:sldMkLst>
        <pc:picChg chg="mod">
          <ac:chgData name="4 Kolben Pro Satz" userId="1798de718464f27d" providerId="LiveId" clId="{9A738D94-1B9B-47C0-BB08-8967699E3A71}" dt="2023-02-06T11:26:31.683" v="3176" actId="1076"/>
          <ac:picMkLst>
            <pc:docMk/>
            <pc:sldMk cId="830048389" sldId="289"/>
            <ac:picMk id="6" creationId="{FA4473A8-FA73-667A-33C1-2DE97BB67F5E}"/>
          </ac:picMkLst>
        </pc:picChg>
      </pc:sldChg>
      <pc:sldChg chg="add del">
        <pc:chgData name="4 Kolben Pro Satz" userId="1798de718464f27d" providerId="LiveId" clId="{9A738D94-1B9B-47C0-BB08-8967699E3A71}" dt="2023-02-06T21:20:02.888" v="5447"/>
        <pc:sldMkLst>
          <pc:docMk/>
          <pc:sldMk cId="3073837618" sldId="290"/>
        </pc:sldMkLst>
      </pc:sldChg>
      <pc:sldChg chg="add del">
        <pc:chgData name="4 Kolben Pro Satz" userId="1798de718464f27d" providerId="LiveId" clId="{9A738D94-1B9B-47C0-BB08-8967699E3A71}" dt="2023-02-06T21:20:02.888" v="5447"/>
        <pc:sldMkLst>
          <pc:docMk/>
          <pc:sldMk cId="3154064827" sldId="291"/>
        </pc:sldMkLst>
      </pc:sldChg>
      <pc:sldChg chg="add del">
        <pc:chgData name="4 Kolben Pro Satz" userId="1798de718464f27d" providerId="LiveId" clId="{9A738D94-1B9B-47C0-BB08-8967699E3A71}" dt="2023-02-06T21:20:02.888" v="5447"/>
        <pc:sldMkLst>
          <pc:docMk/>
          <pc:sldMk cId="2835495330" sldId="292"/>
        </pc:sldMkLst>
      </pc:sldChg>
      <pc:sldChg chg="del">
        <pc:chgData name="4 Kolben Pro Satz" userId="1798de718464f27d" providerId="LiveId" clId="{9A738D94-1B9B-47C0-BB08-8967699E3A71}" dt="2023-02-06T16:57:35.241" v="4669" actId="47"/>
        <pc:sldMkLst>
          <pc:docMk/>
          <pc:sldMk cId="673492270" sldId="293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  <pc:sldChg chg="addSp delSp modSp new mod">
        <pc:chgData name="4 Kolben Pro Satz" userId="1798de718464f27d" providerId="LiveId" clId="{9A738D94-1B9B-47C0-BB08-8967699E3A71}" dt="2023-02-06T10:45:47.247" v="2831" actId="1076"/>
        <pc:sldMkLst>
          <pc:docMk/>
          <pc:sldMk cId="3145580783" sldId="317"/>
        </pc:sldMkLst>
        <pc:spChg chg="mod">
          <ac:chgData name="4 Kolben Pro Satz" userId="1798de718464f27d" providerId="LiveId" clId="{9A738D94-1B9B-47C0-BB08-8967699E3A71}" dt="2023-02-06T10:43:47.699" v="2771" actId="20577"/>
          <ac:spMkLst>
            <pc:docMk/>
            <pc:sldMk cId="3145580783" sldId="317"/>
            <ac:spMk id="2" creationId="{39334ED7-CB53-EF57-0B0D-61AABACAA020}"/>
          </ac:spMkLst>
        </pc:spChg>
        <pc:spChg chg="del">
          <ac:chgData name="4 Kolben Pro Satz" userId="1798de718464f27d" providerId="LiveId" clId="{9A738D94-1B9B-47C0-BB08-8967699E3A71}" dt="2023-02-06T10:44:42.227" v="2772" actId="931"/>
          <ac:spMkLst>
            <pc:docMk/>
            <pc:sldMk cId="3145580783" sldId="317"/>
            <ac:spMk id="3" creationId="{90ED4E5E-DB77-5986-F2AF-B689E771851B}"/>
          </ac:spMkLst>
        </pc:spChg>
        <pc:spChg chg="add mod">
          <ac:chgData name="4 Kolben Pro Satz" userId="1798de718464f27d" providerId="LiveId" clId="{9A738D94-1B9B-47C0-BB08-8967699E3A71}" dt="2023-02-06T10:45:47.247" v="2831" actId="1076"/>
          <ac:spMkLst>
            <pc:docMk/>
            <pc:sldMk cId="3145580783" sldId="317"/>
            <ac:spMk id="7" creationId="{7E5CD167-85A2-E654-5279-7C32A7E6BF93}"/>
          </ac:spMkLst>
        </pc:spChg>
        <pc:picChg chg="add mod">
          <ac:chgData name="4 Kolben Pro Satz" userId="1798de718464f27d" providerId="LiveId" clId="{9A738D94-1B9B-47C0-BB08-8967699E3A71}" dt="2023-02-06T10:44:53.840" v="2774" actId="14100"/>
          <ac:picMkLst>
            <pc:docMk/>
            <pc:sldMk cId="3145580783" sldId="317"/>
            <ac:picMk id="6" creationId="{4A8A03BE-55F5-74DB-A627-2E50391187CD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0:51:17.602" v="3002" actId="14100"/>
        <pc:sldMkLst>
          <pc:docMk/>
          <pc:sldMk cId="3356110488" sldId="318"/>
        </pc:sldMkLst>
        <pc:spChg chg="mod">
          <ac:chgData name="4 Kolben Pro Satz" userId="1798de718464f27d" providerId="LiveId" clId="{9A738D94-1B9B-47C0-BB08-8967699E3A71}" dt="2023-02-06T10:46:26.490" v="2852" actId="20577"/>
          <ac:spMkLst>
            <pc:docMk/>
            <pc:sldMk cId="3356110488" sldId="318"/>
            <ac:spMk id="2" creationId="{CA24BA1C-6346-71CD-5F93-4C74148F7FED}"/>
          </ac:spMkLst>
        </pc:spChg>
        <pc:spChg chg="del">
          <ac:chgData name="4 Kolben Pro Satz" userId="1798de718464f27d" providerId="LiveId" clId="{9A738D94-1B9B-47C0-BB08-8967699E3A71}" dt="2023-02-06T10:46:39.838" v="2853" actId="931"/>
          <ac:spMkLst>
            <pc:docMk/>
            <pc:sldMk cId="3356110488" sldId="318"/>
            <ac:spMk id="3" creationId="{9E132E66-DC70-5681-7016-E4B8FCE9ED31}"/>
          </ac:spMkLst>
        </pc:spChg>
        <pc:spChg chg="add mod">
          <ac:chgData name="4 Kolben Pro Satz" userId="1798de718464f27d" providerId="LiveId" clId="{9A738D94-1B9B-47C0-BB08-8967699E3A71}" dt="2023-02-06T10:47:48.633" v="2940" actId="1076"/>
          <ac:spMkLst>
            <pc:docMk/>
            <pc:sldMk cId="3356110488" sldId="318"/>
            <ac:spMk id="7" creationId="{9F766E09-5062-22EF-2346-D12377EA6408}"/>
          </ac:spMkLst>
        </pc:spChg>
        <pc:picChg chg="add mod">
          <ac:chgData name="4 Kolben Pro Satz" userId="1798de718464f27d" providerId="LiveId" clId="{9A738D94-1B9B-47C0-BB08-8967699E3A71}" dt="2023-02-06T10:51:17.602" v="3002" actId="14100"/>
          <ac:picMkLst>
            <pc:docMk/>
            <pc:sldMk cId="3356110488" sldId="318"/>
            <ac:picMk id="6" creationId="{05A83938-C595-08BF-30E8-F82667B61F11}"/>
          </ac:picMkLst>
        </pc:picChg>
      </pc:sldChg>
      <pc:sldChg chg="addSp delSp modSp add mod">
        <pc:chgData name="4 Kolben Pro Satz" userId="1798de718464f27d" providerId="LiveId" clId="{9A738D94-1B9B-47C0-BB08-8967699E3A71}" dt="2023-02-06T10:51:03.840" v="3001" actId="1076"/>
        <pc:sldMkLst>
          <pc:docMk/>
          <pc:sldMk cId="167629810" sldId="319"/>
        </pc:sldMkLst>
        <pc:spChg chg="mod">
          <ac:chgData name="4 Kolben Pro Satz" userId="1798de718464f27d" providerId="LiveId" clId="{9A738D94-1B9B-47C0-BB08-8967699E3A71}" dt="2023-02-06T10:48:36.585" v="2986" actId="20577"/>
          <ac:spMkLst>
            <pc:docMk/>
            <pc:sldMk cId="167629810" sldId="319"/>
            <ac:spMk id="7" creationId="{9F766E09-5062-22EF-2346-D12377EA6408}"/>
          </ac:spMkLst>
        </pc:spChg>
        <pc:spChg chg="add del mod">
          <ac:chgData name="4 Kolben Pro Satz" userId="1798de718464f27d" providerId="LiveId" clId="{9A738D94-1B9B-47C0-BB08-8967699E3A71}" dt="2023-02-06T10:49:39.320" v="2994" actId="478"/>
          <ac:spMkLst>
            <pc:docMk/>
            <pc:sldMk cId="167629810" sldId="319"/>
            <ac:spMk id="8" creationId="{03029AF7-C4DE-9132-133A-9D5E56842038}"/>
          </ac:spMkLst>
        </pc:spChg>
        <pc:picChg chg="add mod">
          <ac:chgData name="4 Kolben Pro Satz" userId="1798de718464f27d" providerId="LiveId" clId="{9A738D94-1B9B-47C0-BB08-8967699E3A71}" dt="2023-02-06T10:51:03.840" v="3001" actId="1076"/>
          <ac:picMkLst>
            <pc:docMk/>
            <pc:sldMk cId="167629810" sldId="319"/>
            <ac:picMk id="5" creationId="{AFD6C6E0-F604-27B4-DE17-972E371B1D5C}"/>
          </ac:picMkLst>
        </pc:picChg>
        <pc:picChg chg="del">
          <ac:chgData name="4 Kolben Pro Satz" userId="1798de718464f27d" providerId="LiveId" clId="{9A738D94-1B9B-47C0-BB08-8967699E3A71}" dt="2023-02-06T10:49:36.614" v="2993" actId="478"/>
          <ac:picMkLst>
            <pc:docMk/>
            <pc:sldMk cId="167629810" sldId="319"/>
            <ac:picMk id="6" creationId="{05A83938-C595-08BF-30E8-F82667B61F11}"/>
          </ac:picMkLst>
        </pc:picChg>
      </pc:sldChg>
      <pc:sldChg chg="addSp delSp modSp new mod">
        <pc:chgData name="4 Kolben Pro Satz" userId="1798de718464f27d" providerId="LiveId" clId="{9A738D94-1B9B-47C0-BB08-8967699E3A71}" dt="2023-02-06T11:17:13.806" v="3175" actId="1076"/>
        <pc:sldMkLst>
          <pc:docMk/>
          <pc:sldMk cId="4201020243" sldId="320"/>
        </pc:sldMkLst>
        <pc:spChg chg="mod">
          <ac:chgData name="4 Kolben Pro Satz" userId="1798de718464f27d" providerId="LiveId" clId="{9A738D94-1B9B-47C0-BB08-8967699E3A71}" dt="2023-02-06T11:14:41.232" v="3023" actId="20577"/>
          <ac:spMkLst>
            <pc:docMk/>
            <pc:sldMk cId="4201020243" sldId="320"/>
            <ac:spMk id="2" creationId="{64620F6C-FDCA-FE30-7440-A586673E8889}"/>
          </ac:spMkLst>
        </pc:spChg>
        <pc:spChg chg="del">
          <ac:chgData name="4 Kolben Pro Satz" userId="1798de718464f27d" providerId="LiveId" clId="{9A738D94-1B9B-47C0-BB08-8967699E3A71}" dt="2023-02-06T11:14:59.879" v="3024" actId="931"/>
          <ac:spMkLst>
            <pc:docMk/>
            <pc:sldMk cId="4201020243" sldId="320"/>
            <ac:spMk id="3" creationId="{3E1B0045-95EA-BDF7-FCBE-2FEAECD75714}"/>
          </ac:spMkLst>
        </pc:spChg>
        <pc:spChg chg="add mod">
          <ac:chgData name="4 Kolben Pro Satz" userId="1798de718464f27d" providerId="LiveId" clId="{9A738D94-1B9B-47C0-BB08-8967699E3A71}" dt="2023-02-06T11:17:13.806" v="3175" actId="1076"/>
          <ac:spMkLst>
            <pc:docMk/>
            <pc:sldMk cId="4201020243" sldId="320"/>
            <ac:spMk id="7" creationId="{028766F2-FCC9-E5E6-3E79-4B62F916D327}"/>
          </ac:spMkLst>
        </pc:spChg>
        <pc:picChg chg="add mod">
          <ac:chgData name="4 Kolben Pro Satz" userId="1798de718464f27d" providerId="LiveId" clId="{9A738D94-1B9B-47C0-BB08-8967699E3A71}" dt="2023-02-06T11:15:07.364" v="3026" actId="14100"/>
          <ac:picMkLst>
            <pc:docMk/>
            <pc:sldMk cId="4201020243" sldId="320"/>
            <ac:picMk id="6" creationId="{23E2F9CE-08B5-6249-810D-8E8280FCE972}"/>
          </ac:picMkLst>
        </pc:picChg>
      </pc:sldChg>
      <pc:sldChg chg="addSp delSp modSp new mod">
        <pc:chgData name="4 Kolben Pro Satz" userId="1798de718464f27d" providerId="LiveId" clId="{9A738D94-1B9B-47C0-BB08-8967699E3A71}" dt="2023-02-06T11:46:58.411" v="3293" actId="1076"/>
        <pc:sldMkLst>
          <pc:docMk/>
          <pc:sldMk cId="1978547143" sldId="321"/>
        </pc:sldMkLst>
        <pc:spChg chg="mod">
          <ac:chgData name="4 Kolben Pro Satz" userId="1798de718464f27d" providerId="LiveId" clId="{9A738D94-1B9B-47C0-BB08-8967699E3A71}" dt="2023-02-06T11:44:41.989" v="3197" actId="20577"/>
          <ac:spMkLst>
            <pc:docMk/>
            <pc:sldMk cId="1978547143" sldId="321"/>
            <ac:spMk id="2" creationId="{692DA4CD-759D-BD9E-4939-407798A28C32}"/>
          </ac:spMkLst>
        </pc:spChg>
        <pc:spChg chg="del">
          <ac:chgData name="4 Kolben Pro Satz" userId="1798de718464f27d" providerId="LiveId" clId="{9A738D94-1B9B-47C0-BB08-8967699E3A71}" dt="2023-02-06T11:45:06.364" v="3198" actId="931"/>
          <ac:spMkLst>
            <pc:docMk/>
            <pc:sldMk cId="1978547143" sldId="321"/>
            <ac:spMk id="3" creationId="{FAF9E039-F668-E916-50E7-EEE15F315B33}"/>
          </ac:spMkLst>
        </pc:spChg>
        <pc:spChg chg="add mod">
          <ac:chgData name="4 Kolben Pro Satz" userId="1798de718464f27d" providerId="LiveId" clId="{9A738D94-1B9B-47C0-BB08-8967699E3A71}" dt="2023-02-06T11:46:58.411" v="3293" actId="1076"/>
          <ac:spMkLst>
            <pc:docMk/>
            <pc:sldMk cId="1978547143" sldId="321"/>
            <ac:spMk id="7" creationId="{CE9634AF-6B51-FCCA-7E20-AF6F8D5AC5C1}"/>
          </ac:spMkLst>
        </pc:spChg>
        <pc:picChg chg="add mod">
          <ac:chgData name="4 Kolben Pro Satz" userId="1798de718464f27d" providerId="LiveId" clId="{9A738D94-1B9B-47C0-BB08-8967699E3A71}" dt="2023-02-06T11:45:26.976" v="3204" actId="14100"/>
          <ac:picMkLst>
            <pc:docMk/>
            <pc:sldMk cId="1978547143" sldId="321"/>
            <ac:picMk id="6" creationId="{0190BB6D-3DF4-6E04-688B-F14C0BFFDD29}"/>
          </ac:picMkLst>
        </pc:picChg>
      </pc:sldChg>
      <pc:sldChg chg="addSp delSp modSp new mod">
        <pc:chgData name="4 Kolben Pro Satz" userId="1798de718464f27d" providerId="LiveId" clId="{9A738D94-1B9B-47C0-BB08-8967699E3A71}" dt="2023-02-06T12:26:26.669" v="3438" actId="1076"/>
        <pc:sldMkLst>
          <pc:docMk/>
          <pc:sldMk cId="258271898" sldId="322"/>
        </pc:sldMkLst>
        <pc:spChg chg="mod">
          <ac:chgData name="4 Kolben Pro Satz" userId="1798de718464f27d" providerId="LiveId" clId="{9A738D94-1B9B-47C0-BB08-8967699E3A71}" dt="2023-02-06T12:24:36.265" v="3313" actId="20577"/>
          <ac:spMkLst>
            <pc:docMk/>
            <pc:sldMk cId="258271898" sldId="322"/>
            <ac:spMk id="2" creationId="{D07DD204-419D-5555-6DB7-455470520A53}"/>
          </ac:spMkLst>
        </pc:spChg>
        <pc:spChg chg="del">
          <ac:chgData name="4 Kolben Pro Satz" userId="1798de718464f27d" providerId="LiveId" clId="{9A738D94-1B9B-47C0-BB08-8967699E3A71}" dt="2023-02-06T12:25:02.461" v="3315" actId="931"/>
          <ac:spMkLst>
            <pc:docMk/>
            <pc:sldMk cId="258271898" sldId="322"/>
            <ac:spMk id="3" creationId="{CB967A3C-D1E4-CF90-77D1-9F90FC5DBC4D}"/>
          </ac:spMkLst>
        </pc:spChg>
        <pc:spChg chg="add mod">
          <ac:chgData name="4 Kolben Pro Satz" userId="1798de718464f27d" providerId="LiveId" clId="{9A738D94-1B9B-47C0-BB08-8967699E3A71}" dt="2023-02-06T12:26:26.669" v="3438" actId="1076"/>
          <ac:spMkLst>
            <pc:docMk/>
            <pc:sldMk cId="258271898" sldId="322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5:16.134" v="3318" actId="1076"/>
          <ac:picMkLst>
            <pc:docMk/>
            <pc:sldMk cId="258271898" sldId="322"/>
            <ac:picMk id="6" creationId="{58856822-9805-D10E-2CD4-F3F0BA4DAF6A}"/>
          </ac:picMkLst>
        </pc:picChg>
      </pc:sldChg>
      <pc:sldChg chg="modSp add mod">
        <pc:chgData name="4 Kolben Pro Satz" userId="1798de718464f27d" providerId="LiveId" clId="{9A738D94-1B9B-47C0-BB08-8967699E3A71}" dt="2023-02-06T16:59:47.026" v="4689" actId="20577"/>
        <pc:sldMkLst>
          <pc:docMk/>
          <pc:sldMk cId="968284692" sldId="323"/>
        </pc:sldMkLst>
        <pc:spChg chg="mod">
          <ac:chgData name="4 Kolben Pro Satz" userId="1798de718464f27d" providerId="LiveId" clId="{9A738D94-1B9B-47C0-BB08-8967699E3A71}" dt="2023-02-06T16:59:47.026" v="4689" actId="20577"/>
          <ac:spMkLst>
            <pc:docMk/>
            <pc:sldMk cId="968284692" sldId="323"/>
            <ac:spMk id="2" creationId="{118C58BF-C933-7396-C236-E2C87B47D908}"/>
          </ac:spMkLst>
        </pc:spChg>
      </pc:sldChg>
      <pc:sldChg chg="addSp modSp add mod">
        <pc:chgData name="4 Kolben Pro Satz" userId="1798de718464f27d" providerId="LiveId" clId="{9A738D94-1B9B-47C0-BB08-8967699E3A71}" dt="2023-02-06T12:28:01.035" v="3448" actId="1076"/>
        <pc:sldMkLst>
          <pc:docMk/>
          <pc:sldMk cId="4218326406" sldId="324"/>
        </pc:sldMkLst>
        <pc:spChg chg="mod">
          <ac:chgData name="4 Kolben Pro Satz" userId="1798de718464f27d" providerId="LiveId" clId="{9A738D94-1B9B-47C0-BB08-8967699E3A71}" dt="2023-02-06T12:26:41.398" v="3443" actId="20577"/>
          <ac:spMkLst>
            <pc:docMk/>
            <pc:sldMk cId="4218326406" sldId="324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8:01.035" v="3448" actId="1076"/>
          <ac:picMkLst>
            <pc:docMk/>
            <pc:sldMk cId="4218326406" sldId="324"/>
            <ac:picMk id="5" creationId="{6557DE38-8FA9-1E4D-BDC9-BEDE67EDFC75}"/>
          </ac:picMkLst>
        </pc:picChg>
      </pc:sldChg>
      <pc:sldChg chg="addSp delSp modSp new mod">
        <pc:chgData name="4 Kolben Pro Satz" userId="1798de718464f27d" providerId="LiveId" clId="{9A738D94-1B9B-47C0-BB08-8967699E3A71}" dt="2023-02-06T13:36:16.376" v="3481" actId="20577"/>
        <pc:sldMkLst>
          <pc:docMk/>
          <pc:sldMk cId="2501554276" sldId="325"/>
        </pc:sldMkLst>
        <pc:spChg chg="mod">
          <ac:chgData name="4 Kolben Pro Satz" userId="1798de718464f27d" providerId="LiveId" clId="{9A738D94-1B9B-47C0-BB08-8967699E3A71}" dt="2023-02-06T13:34:34.735" v="3468" actId="20577"/>
          <ac:spMkLst>
            <pc:docMk/>
            <pc:sldMk cId="2501554276" sldId="325"/>
            <ac:spMk id="2" creationId="{8A4C0724-22E5-38C8-D360-F6D467D44A23}"/>
          </ac:spMkLst>
        </pc:spChg>
        <pc:spChg chg="del">
          <ac:chgData name="4 Kolben Pro Satz" userId="1798de718464f27d" providerId="LiveId" clId="{9A738D94-1B9B-47C0-BB08-8967699E3A71}" dt="2023-02-06T13:34:56.689" v="3469" actId="931"/>
          <ac:spMkLst>
            <pc:docMk/>
            <pc:sldMk cId="2501554276" sldId="325"/>
            <ac:spMk id="3" creationId="{F8C9CBA7-B5E5-709B-6BD8-3B647AA3B0A1}"/>
          </ac:spMkLst>
        </pc:spChg>
        <pc:spChg chg="add mod">
          <ac:chgData name="4 Kolben Pro Satz" userId="1798de718464f27d" providerId="LiveId" clId="{9A738D94-1B9B-47C0-BB08-8967699E3A71}" dt="2023-02-06T13:36:16.376" v="3481" actId="20577"/>
          <ac:spMkLst>
            <pc:docMk/>
            <pc:sldMk cId="2501554276" sldId="325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5:50.798" v="3473" actId="1076"/>
          <ac:picMkLst>
            <pc:docMk/>
            <pc:sldMk cId="2501554276" sldId="325"/>
            <ac:picMk id="6" creationId="{8EB1EC33-F508-FE0F-156F-0F42D6381F1D}"/>
          </ac:picMkLst>
        </pc:picChg>
      </pc:sldChg>
      <pc:sldChg chg="addSp modSp add mod">
        <pc:chgData name="4 Kolben Pro Satz" userId="1798de718464f27d" providerId="LiveId" clId="{9A738D94-1B9B-47C0-BB08-8967699E3A71}" dt="2023-02-06T13:37:05.608" v="3488" actId="1076"/>
        <pc:sldMkLst>
          <pc:docMk/>
          <pc:sldMk cId="3852499075" sldId="326"/>
        </pc:sldMkLst>
        <pc:spChg chg="mod">
          <ac:chgData name="4 Kolben Pro Satz" userId="1798de718464f27d" providerId="LiveId" clId="{9A738D94-1B9B-47C0-BB08-8967699E3A71}" dt="2023-02-06T13:36:28.264" v="3484" actId="20577"/>
          <ac:spMkLst>
            <pc:docMk/>
            <pc:sldMk cId="3852499075" sldId="326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7:05.608" v="3488" actId="1076"/>
          <ac:picMkLst>
            <pc:docMk/>
            <pc:sldMk cId="3852499075" sldId="326"/>
            <ac:picMk id="5" creationId="{879A213D-8671-9787-6839-D4EE8731AA35}"/>
          </ac:picMkLst>
        </pc:picChg>
      </pc:sldChg>
      <pc:sldChg chg="modSp add mod">
        <pc:chgData name="4 Kolben Pro Satz" userId="1798de718464f27d" providerId="LiveId" clId="{9A738D94-1B9B-47C0-BB08-8967699E3A71}" dt="2023-02-06T14:11:08.704" v="3511" actId="20577"/>
        <pc:sldMkLst>
          <pc:docMk/>
          <pc:sldMk cId="354411796" sldId="327"/>
        </pc:sldMkLst>
        <pc:spChg chg="mod">
          <ac:chgData name="4 Kolben Pro Satz" userId="1798de718464f27d" providerId="LiveId" clId="{9A738D94-1B9B-47C0-BB08-8967699E3A71}" dt="2023-02-06T14:11:08.704" v="3511" actId="20577"/>
          <ac:spMkLst>
            <pc:docMk/>
            <pc:sldMk cId="354411796" sldId="327"/>
            <ac:spMk id="2" creationId="{118C58BF-C933-7396-C236-E2C87B47D908}"/>
          </ac:spMkLst>
        </pc:spChg>
      </pc:sldChg>
      <pc:sldChg chg="addSp modSp new mod">
        <pc:chgData name="4 Kolben Pro Satz" userId="1798de718464f27d" providerId="LiveId" clId="{9A738D94-1B9B-47C0-BB08-8967699E3A71}" dt="2023-02-06T14:25:10.932" v="3981" actId="20577"/>
        <pc:sldMkLst>
          <pc:docMk/>
          <pc:sldMk cId="2174033390" sldId="328"/>
        </pc:sldMkLst>
        <pc:spChg chg="mod">
          <ac:chgData name="4 Kolben Pro Satz" userId="1798de718464f27d" providerId="LiveId" clId="{9A738D94-1B9B-47C0-BB08-8967699E3A71}" dt="2023-02-06T14:11:16.132" v="3532" actId="20577"/>
          <ac:spMkLst>
            <pc:docMk/>
            <pc:sldMk cId="2174033390" sldId="328"/>
            <ac:spMk id="2" creationId="{6BFF3CBA-A447-9633-1B5A-8D5432379312}"/>
          </ac:spMkLst>
        </pc:spChg>
        <pc:spChg chg="mod">
          <ac:chgData name="4 Kolben Pro Satz" userId="1798de718464f27d" providerId="LiveId" clId="{9A738D94-1B9B-47C0-BB08-8967699E3A71}" dt="2023-02-06T14:23:27.769" v="3891" actId="1076"/>
          <ac:spMkLst>
            <pc:docMk/>
            <pc:sldMk cId="2174033390" sldId="328"/>
            <ac:spMk id="3" creationId="{4EC8BDD7-3040-989B-6F14-4AC1A28333A3}"/>
          </ac:spMkLst>
        </pc:spChg>
        <pc:spChg chg="add mod">
          <ac:chgData name="4 Kolben Pro Satz" userId="1798de718464f27d" providerId="LiveId" clId="{9A738D94-1B9B-47C0-BB08-8967699E3A71}" dt="2023-02-06T14:25:10.932" v="3981" actId="20577"/>
          <ac:spMkLst>
            <pc:docMk/>
            <pc:sldMk cId="2174033390" sldId="328"/>
            <ac:spMk id="7" creationId="{30A10096-DE11-B091-1B05-09C7DA2A4E8D}"/>
          </ac:spMkLst>
        </pc:spChg>
        <pc:picChg chg="add mod">
          <ac:chgData name="4 Kolben Pro Satz" userId="1798de718464f27d" providerId="LiveId" clId="{9A738D94-1B9B-47C0-BB08-8967699E3A71}" dt="2023-02-06T14:23:21.903" v="3890" actId="1076"/>
          <ac:picMkLst>
            <pc:docMk/>
            <pc:sldMk cId="2174033390" sldId="328"/>
            <ac:picMk id="6" creationId="{D28135F0-CC54-22B5-9964-CB70E4ECF08E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4:22:15.712" v="3881" actId="20577"/>
        <pc:sldMkLst>
          <pc:docMk/>
          <pc:sldMk cId="1245884150" sldId="329"/>
        </pc:sldMkLst>
        <pc:spChg chg="mod">
          <ac:chgData name="4 Kolben Pro Satz" userId="1798de718464f27d" providerId="LiveId" clId="{9A738D94-1B9B-47C0-BB08-8967699E3A71}" dt="2023-02-06T14:19:04.138" v="3616" actId="20577"/>
          <ac:spMkLst>
            <pc:docMk/>
            <pc:sldMk cId="1245884150" sldId="329"/>
            <ac:spMk id="2" creationId="{955F9007-4FFE-6F6B-8FA9-05AF9620CA1F}"/>
          </ac:spMkLst>
        </pc:spChg>
        <pc:spChg chg="del">
          <ac:chgData name="4 Kolben Pro Satz" userId="1798de718464f27d" providerId="LiveId" clId="{9A738D94-1B9B-47C0-BB08-8967699E3A71}" dt="2023-02-06T14:19:14.636" v="3617" actId="931"/>
          <ac:spMkLst>
            <pc:docMk/>
            <pc:sldMk cId="1245884150" sldId="329"/>
            <ac:spMk id="3" creationId="{F8514897-2EFF-8506-F5AF-A531B88075B5}"/>
          </ac:spMkLst>
        </pc:spChg>
        <pc:spChg chg="add mod">
          <ac:chgData name="4 Kolben Pro Satz" userId="1798de718464f27d" providerId="LiveId" clId="{9A738D94-1B9B-47C0-BB08-8967699E3A71}" dt="2023-02-06T14:20:40.432" v="3716" actId="1076"/>
          <ac:spMkLst>
            <pc:docMk/>
            <pc:sldMk cId="1245884150" sldId="329"/>
            <ac:spMk id="7" creationId="{C3D508E5-B5DC-AFED-BCFA-CBF36859AEE9}"/>
          </ac:spMkLst>
        </pc:spChg>
        <pc:picChg chg="add mod">
          <ac:chgData name="4 Kolben Pro Satz" userId="1798de718464f27d" providerId="LiveId" clId="{9A738D94-1B9B-47C0-BB08-8967699E3A71}" dt="2023-02-06T14:19:27.799" v="3620" actId="1076"/>
          <ac:picMkLst>
            <pc:docMk/>
            <pc:sldMk cId="1245884150" sldId="329"/>
            <ac:picMk id="6" creationId="{F5130322-3A24-EA56-86A5-CE6B393E6DEE}"/>
          </ac:picMkLst>
        </pc:picChg>
      </pc:sldChg>
      <pc:sldChg chg="addSp delSp modSp new del mod modNotesTx">
        <pc:chgData name="4 Kolben Pro Satz" userId="1798de718464f27d" providerId="LiveId" clId="{9A738D94-1B9B-47C0-BB08-8967699E3A71}" dt="2023-02-06T19:57:51.473" v="4742" actId="2696"/>
        <pc:sldMkLst>
          <pc:docMk/>
          <pc:sldMk cId="597947247" sldId="330"/>
        </pc:sldMkLst>
        <pc:spChg chg="mod">
          <ac:chgData name="4 Kolben Pro Satz" userId="1798de718464f27d" providerId="LiveId" clId="{9A738D94-1B9B-47C0-BB08-8967699E3A71}" dt="2023-02-06T14:37:06.210" v="4003" actId="20577"/>
          <ac:spMkLst>
            <pc:docMk/>
            <pc:sldMk cId="597947247" sldId="330"/>
            <ac:spMk id="2" creationId="{8EC7F3F1-E1B8-5D09-871F-B5A0EFE2E5E0}"/>
          </ac:spMkLst>
        </pc:spChg>
        <pc:spChg chg="del">
          <ac:chgData name="4 Kolben Pro Satz" userId="1798de718464f27d" providerId="LiveId" clId="{9A738D94-1B9B-47C0-BB08-8967699E3A71}" dt="2023-02-06T14:37:51.630" v="4029" actId="931"/>
          <ac:spMkLst>
            <pc:docMk/>
            <pc:sldMk cId="597947247" sldId="330"/>
            <ac:spMk id="3" creationId="{512AEDA9-2008-EFD6-EBFA-2CAD452F4186}"/>
          </ac:spMkLst>
        </pc:spChg>
        <pc:spChg chg="add mod">
          <ac:chgData name="4 Kolben Pro Satz" userId="1798de718464f27d" providerId="LiveId" clId="{9A738D94-1B9B-47C0-BB08-8967699E3A71}" dt="2023-02-06T14:39:57.172" v="4102" actId="1076"/>
          <ac:spMkLst>
            <pc:docMk/>
            <pc:sldMk cId="597947247" sldId="330"/>
            <ac:spMk id="7" creationId="{537917EA-8DC7-4CF2-686D-F0728C92F5D9}"/>
          </ac:spMkLst>
        </pc:spChg>
        <pc:picChg chg="add mod">
          <ac:chgData name="4 Kolben Pro Satz" userId="1798de718464f27d" providerId="LiveId" clId="{9A738D94-1B9B-47C0-BB08-8967699E3A71}" dt="2023-02-06T14:38:08.219" v="4031" actId="14100"/>
          <ac:picMkLst>
            <pc:docMk/>
            <pc:sldMk cId="597947247" sldId="330"/>
            <ac:picMk id="6" creationId="{95AA8700-FDE4-A174-75DF-9E41D3E1608C}"/>
          </ac:picMkLst>
        </pc:picChg>
      </pc:sldChg>
      <pc:sldChg chg="modSp add mod">
        <pc:chgData name="4 Kolben Pro Satz" userId="1798de718464f27d" providerId="LiveId" clId="{9A738D94-1B9B-47C0-BB08-8967699E3A71}" dt="2023-02-06T19:58:09.439" v="4770" actId="20577"/>
        <pc:sldMkLst>
          <pc:docMk/>
          <pc:sldMk cId="849197546" sldId="330"/>
        </pc:sldMkLst>
        <pc:spChg chg="mod">
          <ac:chgData name="4 Kolben Pro Satz" userId="1798de718464f27d" providerId="LiveId" clId="{9A738D94-1B9B-47C0-BB08-8967699E3A71}" dt="2023-02-06T19:58:09.439" v="4770" actId="20577"/>
          <ac:spMkLst>
            <pc:docMk/>
            <pc:sldMk cId="849197546" sldId="330"/>
            <ac:spMk id="2" creationId="{8EC7F3F1-E1B8-5D09-871F-B5A0EFE2E5E0}"/>
          </ac:spMkLst>
        </pc:spChg>
      </pc:sldChg>
      <pc:sldChg chg="addSp delSp modSp new mod">
        <pc:chgData name="4 Kolben Pro Satz" userId="1798de718464f27d" providerId="LiveId" clId="{9A738D94-1B9B-47C0-BB08-8967699E3A71}" dt="2023-02-06T20:22:05.592" v="4869" actId="20577"/>
        <pc:sldMkLst>
          <pc:docMk/>
          <pc:sldMk cId="1366561575" sldId="331"/>
        </pc:sldMkLst>
        <pc:spChg chg="mod">
          <ac:chgData name="4 Kolben Pro Satz" userId="1798de718464f27d" providerId="LiveId" clId="{9A738D94-1B9B-47C0-BB08-8967699E3A71}" dt="2023-02-06T20:22:05.592" v="4869" actId="20577"/>
          <ac:spMkLst>
            <pc:docMk/>
            <pc:sldMk cId="1366561575" sldId="331"/>
            <ac:spMk id="2" creationId="{E8683E6B-3926-62AD-D251-2D1F033F8689}"/>
          </ac:spMkLst>
        </pc:spChg>
        <pc:spChg chg="del">
          <ac:chgData name="4 Kolben Pro Satz" userId="1798de718464f27d" providerId="LiveId" clId="{9A738D94-1B9B-47C0-BB08-8967699E3A71}" dt="2023-02-06T14:48:38.742" v="4103" actId="931"/>
          <ac:spMkLst>
            <pc:docMk/>
            <pc:sldMk cId="1366561575" sldId="331"/>
            <ac:spMk id="3" creationId="{B8643142-1E51-4858-F9F7-A90594AD5876}"/>
          </ac:spMkLst>
        </pc:spChg>
        <pc:spChg chg="add mod">
          <ac:chgData name="4 Kolben Pro Satz" userId="1798de718464f27d" providerId="LiveId" clId="{9A738D94-1B9B-47C0-BB08-8967699E3A71}" dt="2023-02-06T14:50:14.615" v="4146"/>
          <ac:spMkLst>
            <pc:docMk/>
            <pc:sldMk cId="1366561575" sldId="331"/>
            <ac:spMk id="7" creationId="{8830A936-084E-5037-92C9-7E28D35B9799}"/>
          </ac:spMkLst>
        </pc:spChg>
        <pc:picChg chg="add mod">
          <ac:chgData name="4 Kolben Pro Satz" userId="1798de718464f27d" providerId="LiveId" clId="{9A738D94-1B9B-47C0-BB08-8967699E3A71}" dt="2023-02-06T14:48:43.986" v="4105" actId="14100"/>
          <ac:picMkLst>
            <pc:docMk/>
            <pc:sldMk cId="1366561575" sldId="331"/>
            <ac:picMk id="6" creationId="{33B3AC2C-45F2-E568-2ED0-6C359044C925}"/>
          </ac:picMkLst>
        </pc:picChg>
      </pc:sldChg>
      <pc:sldChg chg="addSp delSp modSp add mod">
        <pc:chgData name="4 Kolben Pro Satz" userId="1798de718464f27d" providerId="LiveId" clId="{9A738D94-1B9B-47C0-BB08-8967699E3A71}" dt="2023-02-06T19:46:35.370" v="4741" actId="20577"/>
        <pc:sldMkLst>
          <pc:docMk/>
          <pc:sldMk cId="3463819392" sldId="332"/>
        </pc:sldMkLst>
        <pc:spChg chg="mod">
          <ac:chgData name="4 Kolben Pro Satz" userId="1798de718464f27d" providerId="LiveId" clId="{9A738D94-1B9B-47C0-BB08-8967699E3A71}" dt="2023-02-06T19:46:35.370" v="4741" actId="20577"/>
          <ac:spMkLst>
            <pc:docMk/>
            <pc:sldMk cId="3463819392" sldId="332"/>
            <ac:spMk id="2" creationId="{E8683E6B-3926-62AD-D251-2D1F033F8689}"/>
          </ac:spMkLst>
        </pc:spChg>
        <pc:spChg chg="add del mod">
          <ac:chgData name="4 Kolben Pro Satz" userId="1798de718464f27d" providerId="LiveId" clId="{9A738D94-1B9B-47C0-BB08-8967699E3A71}" dt="2023-02-06T14:48:58.502" v="4108" actId="931"/>
          <ac:spMkLst>
            <pc:docMk/>
            <pc:sldMk cId="3463819392" sldId="332"/>
            <ac:spMk id="3" creationId="{8285C6B0-7E6F-A681-36CA-E1CD18E47DF1}"/>
          </ac:spMkLst>
        </pc:spChg>
        <pc:spChg chg="add del mod">
          <ac:chgData name="4 Kolben Pro Satz" userId="1798de718464f27d" providerId="LiveId" clId="{9A738D94-1B9B-47C0-BB08-8967699E3A71}" dt="2023-02-06T14:50:11.175" v="4145" actId="21"/>
          <ac:spMkLst>
            <pc:docMk/>
            <pc:sldMk cId="3463819392" sldId="332"/>
            <ac:spMk id="9" creationId="{92B80623-1EE9-3148-ABB7-BB45C756CA7B}"/>
          </ac:spMkLst>
        </pc:spChg>
        <pc:spChg chg="add mod">
          <ac:chgData name="4 Kolben Pro Satz" userId="1798de718464f27d" providerId="LiveId" clId="{9A738D94-1B9B-47C0-BB08-8967699E3A71}" dt="2023-02-06T14:50:35.504" v="4148" actId="1076"/>
          <ac:spMkLst>
            <pc:docMk/>
            <pc:sldMk cId="3463819392" sldId="332"/>
            <ac:spMk id="10" creationId="{495031FD-09AD-F5CA-66F6-7AF94BF315DA}"/>
          </ac:spMkLst>
        </pc:spChg>
        <pc:picChg chg="del">
          <ac:chgData name="4 Kolben Pro Satz" userId="1798de718464f27d" providerId="LiveId" clId="{9A738D94-1B9B-47C0-BB08-8967699E3A71}" dt="2023-02-06T14:48:50.365" v="4107" actId="478"/>
          <ac:picMkLst>
            <pc:docMk/>
            <pc:sldMk cId="3463819392" sldId="332"/>
            <ac:picMk id="6" creationId="{33B3AC2C-45F2-E568-2ED0-6C359044C925}"/>
          </ac:picMkLst>
        </pc:picChg>
        <pc:picChg chg="add mod">
          <ac:chgData name="4 Kolben Pro Satz" userId="1798de718464f27d" providerId="LiveId" clId="{9A738D94-1B9B-47C0-BB08-8967699E3A71}" dt="2023-02-06T14:49:58.324" v="4143" actId="14100"/>
          <ac:picMkLst>
            <pc:docMk/>
            <pc:sldMk cId="3463819392" sldId="332"/>
            <ac:picMk id="7" creationId="{07965415-4028-66AF-E7EE-60D5B3F7679C}"/>
          </ac:picMkLst>
        </pc:picChg>
      </pc:sldChg>
      <pc:sldChg chg="addSp delSp modSp new mod">
        <pc:chgData name="4 Kolben Pro Satz" userId="1798de718464f27d" providerId="LiveId" clId="{9A738D94-1B9B-47C0-BB08-8967699E3A71}" dt="2023-02-06T20:07:26.196" v="4818" actId="167"/>
        <pc:sldMkLst>
          <pc:docMk/>
          <pc:sldMk cId="2295996024" sldId="333"/>
        </pc:sldMkLst>
        <pc:spChg chg="mod">
          <ac:chgData name="4 Kolben Pro Satz" userId="1798de718464f27d" providerId="LiveId" clId="{9A738D94-1B9B-47C0-BB08-8967699E3A71}" dt="2023-02-06T15:50:29.870" v="4170" actId="20577"/>
          <ac:spMkLst>
            <pc:docMk/>
            <pc:sldMk cId="2295996024" sldId="333"/>
            <ac:spMk id="2" creationId="{A72D2B5A-D60D-FFEF-78A9-8C53DD2DC8B5}"/>
          </ac:spMkLst>
        </pc:spChg>
        <pc:spChg chg="mod">
          <ac:chgData name="4 Kolben Pro Satz" userId="1798de718464f27d" providerId="LiveId" clId="{9A738D94-1B9B-47C0-BB08-8967699E3A71}" dt="2023-02-06T20:06:42.366" v="4812" actId="20577"/>
          <ac:spMkLst>
            <pc:docMk/>
            <pc:sldMk cId="2295996024" sldId="333"/>
            <ac:spMk id="3" creationId="{B2581017-54C2-3D40-E581-479DB9FC1851}"/>
          </ac:spMkLst>
        </pc:spChg>
        <pc:spChg chg="add mod">
          <ac:chgData name="4 Kolben Pro Satz" userId="1798de718464f27d" providerId="LiveId" clId="{9A738D94-1B9B-47C0-BB08-8967699E3A71}" dt="2023-02-06T20:06:37.323" v="4802" actId="20577"/>
          <ac:spMkLst>
            <pc:docMk/>
            <pc:sldMk cId="2295996024" sldId="333"/>
            <ac:spMk id="7" creationId="{2262B737-6725-A431-1D27-CB2940333F4D}"/>
          </ac:spMkLst>
        </pc:spChg>
        <pc:picChg chg="add del mod ord">
          <ac:chgData name="4 Kolben Pro Satz" userId="1798de718464f27d" providerId="LiveId" clId="{9A738D94-1B9B-47C0-BB08-8967699E3A71}" dt="2023-02-06T20:06:54.229" v="4813" actId="478"/>
          <ac:picMkLst>
            <pc:docMk/>
            <pc:sldMk cId="2295996024" sldId="333"/>
            <ac:picMk id="6" creationId="{D800924B-F51E-A34B-04C3-C77222D6E43A}"/>
          </ac:picMkLst>
        </pc:picChg>
        <pc:picChg chg="add mod ord">
          <ac:chgData name="4 Kolben Pro Satz" userId="1798de718464f27d" providerId="LiveId" clId="{9A738D94-1B9B-47C0-BB08-8967699E3A71}" dt="2023-02-06T20:07:26.196" v="4818" actId="167"/>
          <ac:picMkLst>
            <pc:docMk/>
            <pc:sldMk cId="2295996024" sldId="333"/>
            <ac:picMk id="8" creationId="{7252E490-C6B5-A2D1-86B2-C7C7F806E25C}"/>
          </ac:picMkLst>
        </pc:picChg>
      </pc:sldChg>
      <pc:sldChg chg="modSp add mod">
        <pc:chgData name="4 Kolben Pro Satz" userId="1798de718464f27d" providerId="LiveId" clId="{9A738D94-1B9B-47C0-BB08-8967699E3A71}" dt="2023-02-06T21:25:17.901" v="5487" actId="1076"/>
        <pc:sldMkLst>
          <pc:docMk/>
          <pc:sldMk cId="2867030808" sldId="334"/>
        </pc:sldMkLst>
        <pc:spChg chg="mod">
          <ac:chgData name="4 Kolben Pro Satz" userId="1798de718464f27d" providerId="LiveId" clId="{9A738D94-1B9B-47C0-BB08-8967699E3A71}" dt="2023-02-06T21:25:13.982" v="5485" actId="1076"/>
          <ac:spMkLst>
            <pc:docMk/>
            <pc:sldMk cId="2867030808" sldId="334"/>
            <ac:spMk id="7" creationId="{88946D27-37CD-0140-129C-8DF82E84B4F1}"/>
          </ac:spMkLst>
        </pc:spChg>
        <pc:picChg chg="mod">
          <ac:chgData name="4 Kolben Pro Satz" userId="1798de718464f27d" providerId="LiveId" clId="{9A738D94-1B9B-47C0-BB08-8967699E3A71}" dt="2023-02-06T21:25:17.901" v="5487" actId="1076"/>
          <ac:picMkLst>
            <pc:docMk/>
            <pc:sldMk cId="2867030808" sldId="334"/>
            <ac:picMk id="12" creationId="{6DB64A3E-63CA-F4C5-6672-3E205490C74F}"/>
          </ac:picMkLst>
        </pc:picChg>
      </pc:sldChg>
      <pc:sldChg chg="addSp delSp modSp new del mod">
        <pc:chgData name="4 Kolben Pro Satz" userId="1798de718464f27d" providerId="LiveId" clId="{9A738D94-1B9B-47C0-BB08-8967699E3A71}" dt="2023-02-06T20:11:09.971" v="4849" actId="47"/>
        <pc:sldMkLst>
          <pc:docMk/>
          <pc:sldMk cId="3535265516" sldId="334"/>
        </pc:sldMkLst>
        <pc:spChg chg="mod">
          <ac:chgData name="4 Kolben Pro Satz" userId="1798de718464f27d" providerId="LiveId" clId="{9A738D94-1B9B-47C0-BB08-8967699E3A71}" dt="2023-02-06T16:10:20.454" v="4354" actId="20577"/>
          <ac:spMkLst>
            <pc:docMk/>
            <pc:sldMk cId="3535265516" sldId="334"/>
            <ac:spMk id="2" creationId="{C3BA3686-CA89-57D5-AF35-2C5350BFC32B}"/>
          </ac:spMkLst>
        </pc:spChg>
        <pc:spChg chg="del">
          <ac:chgData name="4 Kolben Pro Satz" userId="1798de718464f27d" providerId="LiveId" clId="{9A738D94-1B9B-47C0-BB08-8967699E3A71}" dt="2023-02-06T16:15:56.846" v="4355"/>
          <ac:spMkLst>
            <pc:docMk/>
            <pc:sldMk cId="3535265516" sldId="334"/>
            <ac:spMk id="3" creationId="{CE9EA0D4-6FD7-4208-19D1-BAF2AE5D3B7D}"/>
          </ac:spMkLst>
        </pc:spChg>
        <pc:spChg chg="add mod">
          <ac:chgData name="4 Kolben Pro Satz" userId="1798de718464f27d" providerId="LiveId" clId="{9A738D94-1B9B-47C0-BB08-8967699E3A71}" dt="2023-02-06T16:33:27.990" v="4442" actId="1076"/>
          <ac:spMkLst>
            <pc:docMk/>
            <pc:sldMk cId="3535265516" sldId="334"/>
            <ac:spMk id="5" creationId="{29A121F8-A4F6-A689-4C87-10F3370D2ED6}"/>
          </ac:spMkLst>
        </pc:spChg>
        <pc:picChg chg="add del mod">
          <ac:chgData name="4 Kolben Pro Satz" userId="1798de718464f27d" providerId="LiveId" clId="{9A738D94-1B9B-47C0-BB08-8967699E3A71}" dt="2023-02-06T16:35:16.126" v="4449" actId="478"/>
          <ac:picMkLst>
            <pc:docMk/>
            <pc:sldMk cId="3535265516" sldId="334"/>
            <ac:picMk id="7" creationId="{A7123D76-10BF-5C33-54AB-1C2776778EDF}"/>
          </ac:picMkLst>
        </pc:picChg>
        <pc:picChg chg="add mod">
          <ac:chgData name="4 Kolben Pro Satz" userId="1798de718464f27d" providerId="LiveId" clId="{9A738D94-1B9B-47C0-BB08-8967699E3A71}" dt="2023-02-06T16:37:53.473" v="4478" actId="1076"/>
          <ac:picMkLst>
            <pc:docMk/>
            <pc:sldMk cId="3535265516" sldId="334"/>
            <ac:picMk id="9" creationId="{89636CEA-3297-3D06-9112-338A8FA4EDED}"/>
          </ac:picMkLst>
        </pc:picChg>
      </pc:sldChg>
      <pc:sldChg chg="addSp delSp modSp new del mod">
        <pc:chgData name="4 Kolben Pro Satz" userId="1798de718464f27d" providerId="LiveId" clId="{9A738D94-1B9B-47C0-BB08-8967699E3A71}" dt="2023-02-06T20:10:25.322" v="4820" actId="2696"/>
        <pc:sldMkLst>
          <pc:docMk/>
          <pc:sldMk cId="3687792092" sldId="335"/>
        </pc:sldMkLst>
        <pc:spChg chg="mod">
          <ac:chgData name="4 Kolben Pro Satz" userId="1798de718464f27d" providerId="LiveId" clId="{9A738D94-1B9B-47C0-BB08-8967699E3A71}" dt="2023-02-06T16:37:32.343" v="4473" actId="20577"/>
          <ac:spMkLst>
            <pc:docMk/>
            <pc:sldMk cId="3687792092" sldId="335"/>
            <ac:spMk id="2" creationId="{B507C20F-9ED9-D2E5-C050-85D07CD10038}"/>
          </ac:spMkLst>
        </pc:spChg>
        <pc:spChg chg="del">
          <ac:chgData name="4 Kolben Pro Satz" userId="1798de718464f27d" providerId="LiveId" clId="{9A738D94-1B9B-47C0-BB08-8967699E3A71}" dt="2023-02-06T16:37:21.184" v="4452" actId="931"/>
          <ac:spMkLst>
            <pc:docMk/>
            <pc:sldMk cId="3687792092" sldId="335"/>
            <ac:spMk id="3" creationId="{1C014261-3445-BE6B-E2BE-5EFD94714C19}"/>
          </ac:spMkLst>
        </pc:spChg>
        <pc:spChg chg="add mod">
          <ac:chgData name="4 Kolben Pro Satz" userId="1798de718464f27d" providerId="LiveId" clId="{9A738D94-1B9B-47C0-BB08-8967699E3A71}" dt="2023-02-06T16:39:44.194" v="4570" actId="1076"/>
          <ac:spMkLst>
            <pc:docMk/>
            <pc:sldMk cId="3687792092" sldId="335"/>
            <ac:spMk id="7" creationId="{AE944B7A-4376-DEFF-0F6E-5EA71B49F87F}"/>
          </ac:spMkLst>
        </pc:spChg>
        <pc:picChg chg="add mod">
          <ac:chgData name="4 Kolben Pro Satz" userId="1798de718464f27d" providerId="LiveId" clId="{9A738D94-1B9B-47C0-BB08-8967699E3A71}" dt="2023-02-06T16:38:33.086" v="4481" actId="14100"/>
          <ac:picMkLst>
            <pc:docMk/>
            <pc:sldMk cId="3687792092" sldId="335"/>
            <ac:picMk id="6" creationId="{47A8A379-2D06-E577-B539-BB79DFF2F669}"/>
          </ac:picMkLst>
        </pc:picChg>
      </pc:sldChg>
      <pc:sldChg chg="modSp add mod">
        <pc:chgData name="4 Kolben Pro Satz" userId="1798de718464f27d" providerId="LiveId" clId="{9A738D94-1B9B-47C0-BB08-8967699E3A71}" dt="2023-02-06T20:10:43.257" v="4848" actId="20577"/>
        <pc:sldMkLst>
          <pc:docMk/>
          <pc:sldMk cId="3694016874" sldId="335"/>
        </pc:sldMkLst>
        <pc:spChg chg="mod">
          <ac:chgData name="4 Kolben Pro Satz" userId="1798de718464f27d" providerId="LiveId" clId="{9A738D94-1B9B-47C0-BB08-8967699E3A71}" dt="2023-02-06T20:10:43.257" v="4848" actId="20577"/>
          <ac:spMkLst>
            <pc:docMk/>
            <pc:sldMk cId="3694016874" sldId="335"/>
            <ac:spMk id="2" creationId="{B507C20F-9ED9-D2E5-C050-85D07CD10038}"/>
          </ac:spMkLst>
        </pc:spChg>
      </pc:sldChg>
      <pc:sldChg chg="addSp delSp modSp new mod">
        <pc:chgData name="4 Kolben Pro Satz" userId="1798de718464f27d" providerId="LiveId" clId="{9A738D94-1B9B-47C0-BB08-8967699E3A71}" dt="2023-02-06T20:39:03.259" v="4921" actId="20577"/>
        <pc:sldMkLst>
          <pc:docMk/>
          <pc:sldMk cId="2320640859" sldId="336"/>
        </pc:sldMkLst>
        <pc:spChg chg="mod">
          <ac:chgData name="4 Kolben Pro Satz" userId="1798de718464f27d" providerId="LiveId" clId="{9A738D94-1B9B-47C0-BB08-8967699E3A71}" dt="2023-02-06T16:54:27.575" v="4592" actId="20577"/>
          <ac:spMkLst>
            <pc:docMk/>
            <pc:sldMk cId="2320640859" sldId="336"/>
            <ac:spMk id="2" creationId="{33F8D105-430F-0B0A-653C-12C946ECC9F9}"/>
          </ac:spMkLst>
        </pc:spChg>
        <pc:spChg chg="del">
          <ac:chgData name="4 Kolben Pro Satz" userId="1798de718464f27d" providerId="LiveId" clId="{9A738D94-1B9B-47C0-BB08-8967699E3A71}" dt="2023-02-06T16:54:58.167" v="4593" actId="931"/>
          <ac:spMkLst>
            <pc:docMk/>
            <pc:sldMk cId="2320640859" sldId="336"/>
            <ac:spMk id="3" creationId="{F61F8966-BAA5-3F3A-1B41-8B957BF741E0}"/>
          </ac:spMkLst>
        </pc:spChg>
        <pc:spChg chg="add mod">
          <ac:chgData name="4 Kolben Pro Satz" userId="1798de718464f27d" providerId="LiveId" clId="{9A738D94-1B9B-47C0-BB08-8967699E3A71}" dt="2023-02-06T20:39:03.259" v="4921" actId="20577"/>
          <ac:spMkLst>
            <pc:docMk/>
            <pc:sldMk cId="2320640859" sldId="336"/>
            <ac:spMk id="7" creationId="{D94DDDDF-912E-CF75-6B82-5D46C83417D8}"/>
          </ac:spMkLst>
        </pc:spChg>
        <pc:picChg chg="add mod">
          <ac:chgData name="4 Kolben Pro Satz" userId="1798de718464f27d" providerId="LiveId" clId="{9A738D94-1B9B-47C0-BB08-8967699E3A71}" dt="2023-02-06T16:55:05.359" v="4595" actId="14100"/>
          <ac:picMkLst>
            <pc:docMk/>
            <pc:sldMk cId="2320640859" sldId="336"/>
            <ac:picMk id="6" creationId="{64409B34-9152-5472-80ED-A3B030AE72BA}"/>
          </ac:picMkLst>
        </pc:picChg>
      </pc:sldChg>
      <pc:sldChg chg="modSp add mod">
        <pc:chgData name="4 Kolben Pro Satz" userId="1798de718464f27d" providerId="LiveId" clId="{9A738D94-1B9B-47C0-BB08-8967699E3A71}" dt="2023-02-06T20:38:31.346" v="4903" actId="20577"/>
        <pc:sldMkLst>
          <pc:docMk/>
          <pc:sldMk cId="1916040261" sldId="337"/>
        </pc:sldMkLst>
        <pc:spChg chg="mod">
          <ac:chgData name="4 Kolben Pro Satz" userId="1798de718464f27d" providerId="LiveId" clId="{9A738D94-1B9B-47C0-BB08-8967699E3A71}" dt="2023-02-06T20:38:31.346" v="4903" actId="20577"/>
          <ac:spMkLst>
            <pc:docMk/>
            <pc:sldMk cId="1916040261" sldId="337"/>
            <ac:spMk id="2" creationId="{118C58BF-C933-7396-C236-E2C87B47D908}"/>
          </ac:spMkLst>
        </pc:spChg>
      </pc:sldChg>
      <pc:sldChg chg="modSp add mod">
        <pc:chgData name="4 Kolben Pro Satz" userId="1798de718464f27d" providerId="LiveId" clId="{9A738D94-1B9B-47C0-BB08-8967699E3A71}" dt="2023-02-06T20:06:15.382" v="4800" actId="20577"/>
        <pc:sldMkLst>
          <pc:docMk/>
          <pc:sldMk cId="1706871724" sldId="338"/>
        </pc:sldMkLst>
        <pc:spChg chg="mod">
          <ac:chgData name="4 Kolben Pro Satz" userId="1798de718464f27d" providerId="LiveId" clId="{9A738D94-1B9B-47C0-BB08-8967699E3A71}" dt="2023-02-06T20:06:15.382" v="4800" actId="20577"/>
          <ac:spMkLst>
            <pc:docMk/>
            <pc:sldMk cId="1706871724" sldId="338"/>
            <ac:spMk id="2" creationId="{A72D2B5A-D60D-FFEF-78A9-8C53DD2DC8B5}"/>
          </ac:spMkLst>
        </pc:spChg>
      </pc:sldChg>
      <pc:sldChg chg="add del">
        <pc:chgData name="4 Kolben Pro Satz" userId="1798de718464f27d" providerId="LiveId" clId="{9A738D94-1B9B-47C0-BB08-8967699E3A71}" dt="2023-02-06T20:05:59.789" v="4772" actId="2696"/>
        <pc:sldMkLst>
          <pc:docMk/>
          <pc:sldMk cId="3639440150" sldId="338"/>
        </pc:sldMkLst>
      </pc:sldChg>
      <pc:sldChg chg="addSp delSp modSp add mod">
        <pc:chgData name="4 Kolben Pro Satz" userId="1798de718464f27d" providerId="LiveId" clId="{9A738D94-1B9B-47C0-BB08-8967699E3A71}" dt="2023-02-06T20:12:49.499" v="4860" actId="14100"/>
        <pc:sldMkLst>
          <pc:docMk/>
          <pc:sldMk cId="1844410163" sldId="339"/>
        </pc:sldMkLst>
        <pc:spChg chg="mod">
          <ac:chgData name="4 Kolben Pro Satz" userId="1798de718464f27d" providerId="LiveId" clId="{9A738D94-1B9B-47C0-BB08-8967699E3A71}" dt="2023-02-06T20:11:29.682" v="4855" actId="1076"/>
          <ac:spMkLst>
            <pc:docMk/>
            <pc:sldMk cId="1844410163" sldId="339"/>
            <ac:spMk id="5" creationId="{29A121F8-A4F6-A689-4C87-10F3370D2ED6}"/>
          </ac:spMkLst>
        </pc:spChg>
        <pc:picChg chg="add mod">
          <ac:chgData name="4 Kolben Pro Satz" userId="1798de718464f27d" providerId="LiveId" clId="{9A738D94-1B9B-47C0-BB08-8967699E3A71}" dt="2023-02-06T20:12:49.499" v="4860" actId="14100"/>
          <ac:picMkLst>
            <pc:docMk/>
            <pc:sldMk cId="1844410163" sldId="339"/>
            <ac:picMk id="6" creationId="{544495F7-28FD-7652-DF5F-5BC86457CE3E}"/>
          </ac:picMkLst>
        </pc:picChg>
        <pc:picChg chg="del">
          <ac:chgData name="4 Kolben Pro Satz" userId="1798de718464f27d" providerId="LiveId" clId="{9A738D94-1B9B-47C0-BB08-8967699E3A71}" dt="2023-02-06T20:12:30.226" v="4856" actId="478"/>
          <ac:picMkLst>
            <pc:docMk/>
            <pc:sldMk cId="1844410163" sldId="339"/>
            <ac:picMk id="9" creationId="{89636CEA-3297-3D06-9112-338A8FA4EDED}"/>
          </ac:picMkLst>
        </pc:picChg>
      </pc:sldChg>
      <pc:sldChg chg="addSp delSp modSp add mod">
        <pc:chgData name="4 Kolben Pro Satz" userId="1798de718464f27d" providerId="LiveId" clId="{9A738D94-1B9B-47C0-BB08-8967699E3A71}" dt="2023-02-06T20:38:59.666" v="4919" actId="20577"/>
        <pc:sldMkLst>
          <pc:docMk/>
          <pc:sldMk cId="55079154" sldId="340"/>
        </pc:sldMkLst>
        <pc:spChg chg="add del mod">
          <ac:chgData name="4 Kolben Pro Satz" userId="1798de718464f27d" providerId="LiveId" clId="{9A738D94-1B9B-47C0-BB08-8967699E3A71}" dt="2023-02-06T20:20:51.377" v="4865" actId="931"/>
          <ac:spMkLst>
            <pc:docMk/>
            <pc:sldMk cId="55079154" sldId="340"/>
            <ac:spMk id="3" creationId="{8C6EC226-1BA2-2BF4-14BC-EA470DBCB941}"/>
          </ac:spMkLst>
        </pc:spChg>
        <pc:spChg chg="mod">
          <ac:chgData name="4 Kolben Pro Satz" userId="1798de718464f27d" providerId="LiveId" clId="{9A738D94-1B9B-47C0-BB08-8967699E3A71}" dt="2023-02-06T20:38:59.666" v="4919" actId="20577"/>
          <ac:spMkLst>
            <pc:docMk/>
            <pc:sldMk cId="55079154" sldId="340"/>
            <ac:spMk id="7" creationId="{AE944B7A-4376-DEFF-0F6E-5EA71B49F87F}"/>
          </ac:spMkLst>
        </pc:spChg>
        <pc:picChg chg="del">
          <ac:chgData name="4 Kolben Pro Satz" userId="1798de718464f27d" providerId="LiveId" clId="{9A738D94-1B9B-47C0-BB08-8967699E3A71}" dt="2023-02-06T20:20:40.576" v="4864" actId="478"/>
          <ac:picMkLst>
            <pc:docMk/>
            <pc:sldMk cId="55079154" sldId="340"/>
            <ac:picMk id="6" creationId="{47A8A379-2D06-E577-B539-BB79DFF2F669}"/>
          </ac:picMkLst>
        </pc:picChg>
        <pc:picChg chg="add mod">
          <ac:chgData name="4 Kolben Pro Satz" userId="1798de718464f27d" providerId="LiveId" clId="{9A738D94-1B9B-47C0-BB08-8967699E3A71}" dt="2023-02-06T20:21:00.572" v="4867" actId="14100"/>
          <ac:picMkLst>
            <pc:docMk/>
            <pc:sldMk cId="55079154" sldId="340"/>
            <ac:picMk id="8" creationId="{A467B26D-8A9B-E5EB-1EAD-96A981FF8796}"/>
          </ac:picMkLst>
        </pc:picChg>
      </pc:sldChg>
      <pc:sldChg chg="new del">
        <pc:chgData name="4 Kolben Pro Satz" userId="1798de718464f27d" providerId="LiveId" clId="{9A738D94-1B9B-47C0-BB08-8967699E3A71}" dt="2023-02-06T20:13:46.952" v="4862" actId="47"/>
        <pc:sldMkLst>
          <pc:docMk/>
          <pc:sldMk cId="2064754063" sldId="340"/>
        </pc:sldMkLst>
      </pc:sldChg>
      <pc:sldChg chg="addSp delSp modSp new mod">
        <pc:chgData name="4 Kolben Pro Satz" userId="1798de718464f27d" providerId="LiveId" clId="{9A738D94-1B9B-47C0-BB08-8967699E3A71}" dt="2023-02-06T20:40:02.551" v="5029" actId="14100"/>
        <pc:sldMkLst>
          <pc:docMk/>
          <pc:sldMk cId="1985834076" sldId="341"/>
        </pc:sldMkLst>
        <pc:spChg chg="mod">
          <ac:chgData name="4 Kolben Pro Satz" userId="1798de718464f27d" providerId="LiveId" clId="{9A738D94-1B9B-47C0-BB08-8967699E3A71}" dt="2023-02-06T20:38:37.261" v="4917" actId="20577"/>
          <ac:spMkLst>
            <pc:docMk/>
            <pc:sldMk cId="1985834076" sldId="341"/>
            <ac:spMk id="2" creationId="{0A61E7B3-1F52-4646-3868-544DE7D6C589}"/>
          </ac:spMkLst>
        </pc:spChg>
        <pc:spChg chg="del">
          <ac:chgData name="4 Kolben Pro Satz" userId="1798de718464f27d" providerId="LiveId" clId="{9A738D94-1B9B-47C0-BB08-8967699E3A71}" dt="2023-02-06T20:39:54.635" v="5027" actId="931"/>
          <ac:spMkLst>
            <pc:docMk/>
            <pc:sldMk cId="1985834076" sldId="341"/>
            <ac:spMk id="3" creationId="{6F47B5EB-9C74-8BAE-E2DE-8A73EAD95F7E}"/>
          </ac:spMkLst>
        </pc:spChg>
        <pc:spChg chg="add mod">
          <ac:chgData name="4 Kolben Pro Satz" userId="1798de718464f27d" providerId="LiveId" clId="{9A738D94-1B9B-47C0-BB08-8967699E3A71}" dt="2023-02-06T20:39:39.910" v="5026" actId="14100"/>
          <ac:spMkLst>
            <pc:docMk/>
            <pc:sldMk cId="1985834076" sldId="341"/>
            <ac:spMk id="5" creationId="{5D8E3C55-FE56-170C-9F81-F5A09332ACF0}"/>
          </ac:spMkLst>
        </pc:spChg>
        <pc:picChg chg="add mod">
          <ac:chgData name="4 Kolben Pro Satz" userId="1798de718464f27d" providerId="LiveId" clId="{9A738D94-1B9B-47C0-BB08-8967699E3A71}" dt="2023-02-06T20:40:02.551" v="5029" actId="14100"/>
          <ac:picMkLst>
            <pc:docMk/>
            <pc:sldMk cId="1985834076" sldId="341"/>
            <ac:picMk id="7" creationId="{84D3EF51-4F23-B1FF-EE07-A1ECA1AB7452}"/>
          </ac:picMkLst>
        </pc:picChg>
      </pc:sldChg>
      <pc:sldChg chg="modSp add mod">
        <pc:chgData name="4 Kolben Pro Satz" userId="1798de718464f27d" providerId="LiveId" clId="{9A738D94-1B9B-47C0-BB08-8967699E3A71}" dt="2023-02-06T20:47:34.011" v="5058" actId="20577"/>
        <pc:sldMkLst>
          <pc:docMk/>
          <pc:sldMk cId="3820357690" sldId="342"/>
        </pc:sldMkLst>
        <pc:spChg chg="mod">
          <ac:chgData name="4 Kolben Pro Satz" userId="1798de718464f27d" providerId="LiveId" clId="{9A738D94-1B9B-47C0-BB08-8967699E3A71}" dt="2023-02-06T20:47:34.011" v="5058" actId="20577"/>
          <ac:spMkLst>
            <pc:docMk/>
            <pc:sldMk cId="3820357690" sldId="342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6T21:12:30.947" v="5200" actId="1076"/>
        <pc:sldMkLst>
          <pc:docMk/>
          <pc:sldMk cId="652728310" sldId="343"/>
        </pc:sldMkLst>
        <pc:spChg chg="mod">
          <ac:chgData name="4 Kolben Pro Satz" userId="1798de718464f27d" providerId="LiveId" clId="{9A738D94-1B9B-47C0-BB08-8967699E3A71}" dt="2023-02-06T20:47:41.525" v="5085" actId="20577"/>
          <ac:spMkLst>
            <pc:docMk/>
            <pc:sldMk cId="652728310" sldId="343"/>
            <ac:spMk id="2" creationId="{A69061E1-91C0-6A73-B3DD-D9239841E2E2}"/>
          </ac:spMkLst>
        </pc:spChg>
        <pc:spChg chg="del">
          <ac:chgData name="4 Kolben Pro Satz" userId="1798de718464f27d" providerId="LiveId" clId="{9A738D94-1B9B-47C0-BB08-8967699E3A71}" dt="2023-02-06T20:54:11.328" v="5086" actId="931"/>
          <ac:spMkLst>
            <pc:docMk/>
            <pc:sldMk cId="652728310" sldId="343"/>
            <ac:spMk id="3" creationId="{4033BA04-7C4B-18FD-3DFB-E46FE98F4D06}"/>
          </ac:spMkLst>
        </pc:spChg>
        <pc:spChg chg="add mod">
          <ac:chgData name="4 Kolben Pro Satz" userId="1798de718464f27d" providerId="LiveId" clId="{9A738D94-1B9B-47C0-BB08-8967699E3A71}" dt="2023-02-06T21:12:30.947" v="5200" actId="1076"/>
          <ac:spMkLst>
            <pc:docMk/>
            <pc:sldMk cId="652728310" sldId="343"/>
            <ac:spMk id="7" creationId="{88401AAE-5837-D9A9-F244-DA5B3A7F3ADC}"/>
          </ac:spMkLst>
        </pc:spChg>
        <pc:picChg chg="add mod">
          <ac:chgData name="4 Kolben Pro Satz" userId="1798de718464f27d" providerId="LiveId" clId="{9A738D94-1B9B-47C0-BB08-8967699E3A71}" dt="2023-02-06T20:54:19.645" v="5089" actId="1076"/>
          <ac:picMkLst>
            <pc:docMk/>
            <pc:sldMk cId="652728310" sldId="343"/>
            <ac:picMk id="6" creationId="{75F2276E-3BCF-7124-2A04-3EDB9390ABD8}"/>
          </ac:picMkLst>
        </pc:picChg>
      </pc:sldChg>
      <pc:sldChg chg="addSp delSp modSp new mod">
        <pc:chgData name="4 Kolben Pro Satz" userId="1798de718464f27d" providerId="LiveId" clId="{9A738D94-1B9B-47C0-BB08-8967699E3A71}" dt="2023-02-06T21:13:30.204" v="5336" actId="20577"/>
        <pc:sldMkLst>
          <pc:docMk/>
          <pc:sldMk cId="1804768609" sldId="344"/>
        </pc:sldMkLst>
        <pc:spChg chg="mod">
          <ac:chgData name="4 Kolben Pro Satz" userId="1798de718464f27d" providerId="LiveId" clId="{9A738D94-1B9B-47C0-BB08-8967699E3A71}" dt="2023-02-06T21:10:27.034" v="5117" actId="20577"/>
          <ac:spMkLst>
            <pc:docMk/>
            <pc:sldMk cId="1804768609" sldId="344"/>
            <ac:spMk id="2" creationId="{99053C5B-BEF4-D111-AD8A-8219BA3C314D}"/>
          </ac:spMkLst>
        </pc:spChg>
        <pc:spChg chg="del">
          <ac:chgData name="4 Kolben Pro Satz" userId="1798de718464f27d" providerId="LiveId" clId="{9A738D94-1B9B-47C0-BB08-8967699E3A71}" dt="2023-02-06T21:10:51.223" v="5129" actId="931"/>
          <ac:spMkLst>
            <pc:docMk/>
            <pc:sldMk cId="1804768609" sldId="344"/>
            <ac:spMk id="3" creationId="{D2AC77DE-4D6E-0F95-9C74-3A35DE927668}"/>
          </ac:spMkLst>
        </pc:spChg>
        <pc:spChg chg="add mod">
          <ac:chgData name="4 Kolben Pro Satz" userId="1798de718464f27d" providerId="LiveId" clId="{9A738D94-1B9B-47C0-BB08-8967699E3A71}" dt="2023-02-06T21:13:30.204" v="5336" actId="20577"/>
          <ac:spMkLst>
            <pc:docMk/>
            <pc:sldMk cId="1804768609" sldId="344"/>
            <ac:spMk id="7" creationId="{53468A84-154E-CA1A-19A3-2D3B4BAC5CDE}"/>
          </ac:spMkLst>
        </pc:spChg>
        <pc:picChg chg="add mod">
          <ac:chgData name="4 Kolben Pro Satz" userId="1798de718464f27d" providerId="LiveId" clId="{9A738D94-1B9B-47C0-BB08-8967699E3A71}" dt="2023-02-06T21:11:15.845" v="5136" actId="14100"/>
          <ac:picMkLst>
            <pc:docMk/>
            <pc:sldMk cId="1804768609" sldId="344"/>
            <ac:picMk id="6" creationId="{8161838C-8863-AC55-BAC1-E4C6C24044F4}"/>
          </ac:picMkLst>
        </pc:picChg>
      </pc:sldChg>
      <pc:sldChg chg="modSp new mod">
        <pc:chgData name="4 Kolben Pro Satz" userId="1798de718464f27d" providerId="LiveId" clId="{9A738D94-1B9B-47C0-BB08-8967699E3A71}" dt="2023-02-06T21:10:35.508" v="5128" actId="20577"/>
        <pc:sldMkLst>
          <pc:docMk/>
          <pc:sldMk cId="3202571746" sldId="345"/>
        </pc:sldMkLst>
        <pc:spChg chg="mod">
          <ac:chgData name="4 Kolben Pro Satz" userId="1798de718464f27d" providerId="LiveId" clId="{9A738D94-1B9B-47C0-BB08-8967699E3A71}" dt="2023-02-06T21:10:35.508" v="5128" actId="20577"/>
          <ac:spMkLst>
            <pc:docMk/>
            <pc:sldMk cId="3202571746" sldId="345"/>
            <ac:spMk id="2" creationId="{CE82D900-8ED9-2A3A-32E0-D2A747DD35E9}"/>
          </ac:spMkLst>
        </pc:spChg>
      </pc:sldChg>
      <pc:sldChg chg="modSp new mod">
        <pc:chgData name="4 Kolben Pro Satz" userId="1798de718464f27d" providerId="LiveId" clId="{9A738D94-1B9B-47C0-BB08-8967699E3A71}" dt="2023-02-06T21:15:50.313" v="5446" actId="20577"/>
        <pc:sldMkLst>
          <pc:docMk/>
          <pc:sldMk cId="1642093841" sldId="346"/>
        </pc:sldMkLst>
        <pc:spChg chg="mod">
          <ac:chgData name="4 Kolben Pro Satz" userId="1798de718464f27d" providerId="LiveId" clId="{9A738D94-1B9B-47C0-BB08-8967699E3A71}" dt="2023-02-06T21:13:49.148" v="5364" actId="20577"/>
          <ac:spMkLst>
            <pc:docMk/>
            <pc:sldMk cId="1642093841" sldId="346"/>
            <ac:spMk id="2" creationId="{661384AA-2184-9CC5-B2FD-888D95E43B7B}"/>
          </ac:spMkLst>
        </pc:spChg>
        <pc:spChg chg="mod">
          <ac:chgData name="4 Kolben Pro Satz" userId="1798de718464f27d" providerId="LiveId" clId="{9A738D94-1B9B-47C0-BB08-8967699E3A71}" dt="2023-02-06T21:15:50.313" v="5446" actId="20577"/>
          <ac:spMkLst>
            <pc:docMk/>
            <pc:sldMk cId="1642093841" sldId="346"/>
            <ac:spMk id="3" creationId="{A4C3AE78-F94D-99CA-A02B-FDD1912DE747}"/>
          </ac:spMkLst>
        </pc:spChg>
      </pc:sldChg>
      <pc:sldChg chg="modSp add mod">
        <pc:chgData name="4 Kolben Pro Satz" userId="1798de718464f27d" providerId="LiveId" clId="{9A738D94-1B9B-47C0-BB08-8967699E3A71}" dt="2023-02-06T21:25:01.160" v="5484" actId="20577"/>
        <pc:sldMkLst>
          <pc:docMk/>
          <pc:sldMk cId="1820759919" sldId="347"/>
        </pc:sldMkLst>
        <pc:spChg chg="mod">
          <ac:chgData name="4 Kolben Pro Satz" userId="1798de718464f27d" providerId="LiveId" clId="{9A738D94-1B9B-47C0-BB08-8967699E3A71}" dt="2023-02-06T21:25:01.160" v="5484" actId="20577"/>
          <ac:spMkLst>
            <pc:docMk/>
            <pc:sldMk cId="1820759919" sldId="347"/>
            <ac:spMk id="13" creationId="{E2D140DC-D066-4F84-0344-B67F97AF5DF9}"/>
          </ac:spMkLst>
        </pc:spChg>
      </pc:sldChg>
      <pc:sldChg chg="modSp add mod">
        <pc:chgData name="4 Kolben Pro Satz" userId="1798de718464f27d" providerId="LiveId" clId="{9A738D94-1B9B-47C0-BB08-8967699E3A71}" dt="2023-02-06T21:25:36.122" v="5492" actId="20577"/>
        <pc:sldMkLst>
          <pc:docMk/>
          <pc:sldMk cId="128462049" sldId="348"/>
        </pc:sldMkLst>
        <pc:spChg chg="mod">
          <ac:chgData name="4 Kolben Pro Satz" userId="1798de718464f27d" providerId="LiveId" clId="{9A738D94-1B9B-47C0-BB08-8967699E3A71}" dt="2023-02-06T21:25:36.122" v="5492" actId="20577"/>
          <ac:spMkLst>
            <pc:docMk/>
            <pc:sldMk cId="128462049" sldId="348"/>
            <ac:spMk id="10" creationId="{734722B1-13B3-2746-F474-02F35CF3C337}"/>
          </ac:spMkLst>
        </pc:spChg>
        <pc:picChg chg="mod">
          <ac:chgData name="4 Kolben Pro Satz" userId="1798de718464f27d" providerId="LiveId" clId="{9A738D94-1B9B-47C0-BB08-8967699E3A71}" dt="2023-02-06T21:25:33.898" v="5491" actId="14100"/>
          <ac:picMkLst>
            <pc:docMk/>
            <pc:sldMk cId="128462049" sldId="348"/>
            <ac:picMk id="7" creationId="{E313188C-2734-98B1-2527-65B09452F08A}"/>
          </ac:picMkLst>
        </pc:picChg>
      </pc:sldChg>
      <pc:sldChg chg="new del">
        <pc:chgData name="4 Kolben Pro Satz" userId="1798de718464f27d" providerId="LiveId" clId="{9A738D94-1B9B-47C0-BB08-8967699E3A71}" dt="2023-02-06T21:20:22.387" v="5450" actId="47"/>
        <pc:sldMkLst>
          <pc:docMk/>
          <pc:sldMk cId="2232006130" sldId="349"/>
        </pc:sldMkLst>
      </pc:sldChg>
      <pc:sldChg chg="add">
        <pc:chgData name="4 Kolben Pro Satz" userId="1798de718464f27d" providerId="LiveId" clId="{9A738D94-1B9B-47C0-BB08-8967699E3A71}" dt="2023-02-06T21:20:19.903" v="5449"/>
        <pc:sldMkLst>
          <pc:docMk/>
          <pc:sldMk cId="45580880" sldId="350"/>
        </pc:sldMkLst>
      </pc:sldChg>
      <pc:sldChg chg="modSp add">
        <pc:chgData name="4 Kolben Pro Satz" userId="1798de718464f27d" providerId="LiveId" clId="{9A738D94-1B9B-47C0-BB08-8967699E3A71}" dt="2023-02-06T21:25:44.916" v="5494" actId="1076"/>
        <pc:sldMkLst>
          <pc:docMk/>
          <pc:sldMk cId="1345431410" sldId="351"/>
        </pc:sldMkLst>
        <pc:picChg chg="mod">
          <ac:chgData name="4 Kolben Pro Satz" userId="1798de718464f27d" providerId="LiveId" clId="{9A738D94-1B9B-47C0-BB08-8967699E3A71}" dt="2023-02-06T21:25:44.916" v="5494" actId="1076"/>
          <ac:picMkLst>
            <pc:docMk/>
            <pc:sldMk cId="1345431410" sldId="351"/>
            <ac:picMk id="8" creationId="{15BD0942-09E1-5979-FB51-F26E558E6AC6}"/>
          </ac:picMkLst>
        </pc:picChg>
      </pc:sldChg>
      <pc:sldChg chg="modSp add mod">
        <pc:chgData name="4 Kolben Pro Satz" userId="1798de718464f27d" providerId="LiveId" clId="{9A738D94-1B9B-47C0-BB08-8967699E3A71}" dt="2023-02-06T21:26:00.006" v="5495" actId="2711"/>
        <pc:sldMkLst>
          <pc:docMk/>
          <pc:sldMk cId="2739972131" sldId="352"/>
        </pc:sldMkLst>
        <pc:spChg chg="mod">
          <ac:chgData name="4 Kolben Pro Satz" userId="1798de718464f27d" providerId="LiveId" clId="{9A738D94-1B9B-47C0-BB08-8967699E3A71}" dt="2023-02-06T21:26:00.006" v="5495" actId="2711"/>
          <ac:spMkLst>
            <pc:docMk/>
            <pc:sldMk cId="2739972131" sldId="352"/>
            <ac:spMk id="3" creationId="{711368B0-A057-EF68-E742-60B840BB15D5}"/>
          </ac:spMkLst>
        </pc:spChg>
      </pc:sldChg>
      <pc:sldChg chg="modSp add mod">
        <pc:chgData name="4 Kolben Pro Satz" userId="1798de718464f27d" providerId="LiveId" clId="{9A738D94-1B9B-47C0-BB08-8967699E3A71}" dt="2023-02-06T21:23:49.525" v="5459" actId="20577"/>
        <pc:sldMkLst>
          <pc:docMk/>
          <pc:sldMk cId="753394970" sldId="353"/>
        </pc:sldMkLst>
        <pc:spChg chg="mod">
          <ac:chgData name="4 Kolben Pro Satz" userId="1798de718464f27d" providerId="LiveId" clId="{9A738D94-1B9B-47C0-BB08-8967699E3A71}" dt="2023-02-06T21:23:49.525" v="5459" actId="20577"/>
          <ac:spMkLst>
            <pc:docMk/>
            <pc:sldMk cId="753394970" sldId="353"/>
            <ac:spMk id="2" creationId="{A1A232EA-E3B1-DF15-1E8D-FBBD9FECDA5C}"/>
          </ac:spMkLst>
        </pc:spChg>
      </pc:sldChg>
      <pc:sldChg chg="modSp add mod">
        <pc:chgData name="4 Kolben Pro Satz" userId="1798de718464f27d" providerId="LiveId" clId="{9A738D94-1B9B-47C0-BB08-8967699E3A71}" dt="2023-02-06T21:23:54.759" v="5464" actId="20577"/>
        <pc:sldMkLst>
          <pc:docMk/>
          <pc:sldMk cId="3473813639" sldId="354"/>
        </pc:sldMkLst>
        <pc:spChg chg="mod">
          <ac:chgData name="4 Kolben Pro Satz" userId="1798de718464f27d" providerId="LiveId" clId="{9A738D94-1B9B-47C0-BB08-8967699E3A71}" dt="2023-02-06T21:23:54.759" v="5464" actId="20577"/>
          <ac:spMkLst>
            <pc:docMk/>
            <pc:sldMk cId="3473813639" sldId="354"/>
            <ac:spMk id="2" creationId="{5AA74F30-42D1-5373-5BD9-D9BFC3BD03E0}"/>
          </ac:spMkLst>
        </pc:spChg>
      </pc:sldChg>
      <pc:sldChg chg="modSp add mod">
        <pc:chgData name="4 Kolben Pro Satz" userId="1798de718464f27d" providerId="LiveId" clId="{9A738D94-1B9B-47C0-BB08-8967699E3A71}" dt="2023-02-06T21:24:04.203" v="5469" actId="20577"/>
        <pc:sldMkLst>
          <pc:docMk/>
          <pc:sldMk cId="3641008874" sldId="355"/>
        </pc:sldMkLst>
        <pc:spChg chg="mod">
          <ac:chgData name="4 Kolben Pro Satz" userId="1798de718464f27d" providerId="LiveId" clId="{9A738D94-1B9B-47C0-BB08-8967699E3A71}" dt="2023-02-06T21:24:04.203" v="5469" actId="20577"/>
          <ac:spMkLst>
            <pc:docMk/>
            <pc:sldMk cId="3641008874" sldId="355"/>
            <ac:spMk id="2" creationId="{32DCDD62-D134-822F-AB4A-077648A22751}"/>
          </ac:spMkLst>
        </pc:spChg>
      </pc:sldChg>
      <pc:sldChg chg="modSp add mod">
        <pc:chgData name="4 Kolben Pro Satz" userId="1798de718464f27d" providerId="LiveId" clId="{9A738D94-1B9B-47C0-BB08-8967699E3A71}" dt="2023-02-06T21:26:36.186" v="5496" actId="2711"/>
        <pc:sldMkLst>
          <pc:docMk/>
          <pc:sldMk cId="1685197973" sldId="356"/>
        </pc:sldMkLst>
        <pc:spChg chg="mod">
          <ac:chgData name="4 Kolben Pro Satz" userId="1798de718464f27d" providerId="LiveId" clId="{9A738D94-1B9B-47C0-BB08-8967699E3A71}" dt="2023-02-06T21:26:36.186" v="5496" actId="2711"/>
          <ac:spMkLst>
            <pc:docMk/>
            <pc:sldMk cId="1685197973" sldId="356"/>
            <ac:spMk id="2" creationId="{D5C63A05-1811-90DA-3071-DC7A6CAA520F}"/>
          </ac:spMkLst>
        </pc:spChg>
      </pc:sldChg>
      <pc:sldChg chg="modSp add mod">
        <pc:chgData name="4 Kolben Pro Satz" userId="1798de718464f27d" providerId="LiveId" clId="{9A738D94-1B9B-47C0-BB08-8967699E3A71}" dt="2023-02-06T21:24:33.382" v="5480" actId="2711"/>
        <pc:sldMkLst>
          <pc:docMk/>
          <pc:sldMk cId="3204105886" sldId="357"/>
        </pc:sldMkLst>
        <pc:spChg chg="mod">
          <ac:chgData name="4 Kolben Pro Satz" userId="1798de718464f27d" providerId="LiveId" clId="{9A738D94-1B9B-47C0-BB08-8967699E3A71}" dt="2023-02-06T21:24:33.382" v="5480" actId="2711"/>
          <ac:spMkLst>
            <pc:docMk/>
            <pc:sldMk cId="3204105886" sldId="357"/>
            <ac:spMk id="2" creationId="{2E03D873-91E2-71C1-13D5-B9E2815E67F1}"/>
          </ac:spMkLst>
        </pc:spChg>
      </pc:sldChg>
      <pc:sldChg chg="new del">
        <pc:chgData name="4 Kolben Pro Satz" userId="1798de718464f27d" providerId="LiveId" clId="{9A738D94-1B9B-47C0-BB08-8967699E3A71}" dt="2023-02-06T21:23:36.548" v="5454" actId="47"/>
        <pc:sldMkLst>
          <pc:docMk/>
          <pc:sldMk cId="2357832084" sldId="358"/>
        </pc:sldMkLst>
      </pc:sldChg>
      <pc:sldChg chg="add">
        <pc:chgData name="4 Kolben Pro Satz" userId="1798de718464f27d" providerId="LiveId" clId="{9A738D94-1B9B-47C0-BB08-8967699E3A71}" dt="2023-02-06T21:23:34.100" v="5453"/>
        <pc:sldMkLst>
          <pc:docMk/>
          <pc:sldMk cId="2038498895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Frequencies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amplitudes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tidal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still visible</a:t>
            </a:r>
          </a:p>
          <a:p>
            <a:pPr marL="171450" indent="-171450">
              <a:buFontTx/>
              <a:buChar char="-"/>
            </a:pPr>
            <a:r>
              <a:rPr lang="de-DE" dirty="0"/>
              <a:t>Load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,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6577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246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Inverse </a:t>
            </a:r>
            <a:r>
              <a:rPr lang="de-DE" dirty="0" err="1"/>
              <a:t>Depiction</a:t>
            </a:r>
            <a:r>
              <a:rPr lang="de-DE" dirty="0"/>
              <a:t>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6334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049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6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20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41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34ED7-CB53-EF57-0B0D-61AABAC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A8A03BE-55F5-74DB-A627-2E503911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8440B-11A6-571F-68E6-8B279F8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5CD167-85A2-E654-5279-7C32A7E6BF93}"/>
              </a:ext>
            </a:extLst>
          </p:cNvPr>
          <p:cNvSpPr txBox="1"/>
          <p:nvPr/>
        </p:nvSpPr>
        <p:spPr>
          <a:xfrm flipH="1">
            <a:off x="1288341" y="6076890"/>
            <a:ext cx="672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Fig.16: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58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83938-C595-08BF-30E8-F82667B6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800" cy="52056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1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6C6E0-F604-27B4-DE17-972E371B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376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20F6C-FDCA-FE30-7440-A586673E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E2F9CE-08B5-6249-810D-8E8280FC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6784" cy="52925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65D62-3473-06FE-01A7-54AB587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8766F2-FCC9-E5E6-3E79-4B62F916D327}"/>
              </a:ext>
            </a:extLst>
          </p:cNvPr>
          <p:cNvSpPr txBox="1"/>
          <p:nvPr/>
        </p:nvSpPr>
        <p:spPr>
          <a:xfrm>
            <a:off x="894688" y="6021288"/>
            <a:ext cx="659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filled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DA4CD-759D-BD9E-4939-407798A2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0BB6D-3DF4-6E04-688B-F14C0BFF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" y="836712"/>
            <a:ext cx="5396483" cy="6192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5C724-25AC-CCB3-4190-8AA2398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9634AF-6B51-FCCA-7E20-AF6F8D5AC5C1}"/>
              </a:ext>
            </a:extLst>
          </p:cNvPr>
          <p:cNvSpPr txBox="1"/>
          <p:nvPr/>
        </p:nvSpPr>
        <p:spPr>
          <a:xfrm flipH="1">
            <a:off x="6315317" y="4924961"/>
            <a:ext cx="2839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21: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4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682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22: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23: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7DE38-8FA9-1E4D-BDC9-BEDE67ED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5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25: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9A213D-8671-9787-6839-D4EE8731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9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41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F9007-4FFE-6F6B-8FA9-05AF9620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5130322-3A24-EA56-86A5-CE6B393E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3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991814-CF92-8F4D-DA91-0660DCEF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D508E5-B5DC-AFED-BCFA-CBF36859AEE9}"/>
              </a:ext>
            </a:extLst>
          </p:cNvPr>
          <p:cNvSpPr txBox="1"/>
          <p:nvPr/>
        </p:nvSpPr>
        <p:spPr>
          <a:xfrm>
            <a:off x="675972" y="6013342"/>
            <a:ext cx="626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26: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8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3CBA-A447-9633-1B5A-8D543237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C8BDD7-3040-989B-6F14-4AC1A283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6172200"/>
            <a:ext cx="7772400" cy="4572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0.966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half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1.933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ECB758-3366-A2AF-D18D-AEB7E46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8135F0-CC54-22B5-9964-CB70E4EC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6150"/>
            <a:ext cx="6649768" cy="49873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A10096-DE11-B091-1B05-09C7DA2A4E8D}"/>
              </a:ext>
            </a:extLst>
          </p:cNvPr>
          <p:cNvSpPr txBox="1"/>
          <p:nvPr/>
        </p:nvSpPr>
        <p:spPr>
          <a:xfrm flipH="1">
            <a:off x="6948264" y="4122286"/>
            <a:ext cx="21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biggest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peaks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marked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3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252E490-C6B5-A2D1-86B2-C7C7F806E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0" y="867746"/>
            <a:ext cx="6543240" cy="49074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2D2B5A-D60D-FFEF-78A9-8C53DD2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81017-54C2-3D40-E581-479DB9FC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0" y="5775176"/>
            <a:ext cx="7772400" cy="854224"/>
          </a:xfrm>
        </p:spPr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 1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D3376-13EA-8DCC-1223-335045F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62B737-6725-A431-1D27-CB2940333F4D}"/>
              </a:ext>
            </a:extLst>
          </p:cNvPr>
          <p:cNvSpPr txBox="1"/>
          <p:nvPr/>
        </p:nvSpPr>
        <p:spPr>
          <a:xfrm flipH="1">
            <a:off x="6948264" y="3995722"/>
            <a:ext cx="23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96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A3686-CA89-57D5-AF35-2C5350B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40669A-92C2-CE86-678B-79368309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A121F8-A4F6-A689-4C87-10F3370D2E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flipH="1">
            <a:off x="1346965" y="607689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Fitted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Oscillations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4495F7-28FD-7652-DF5F-5BC86457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6" y="857310"/>
            <a:ext cx="6891520" cy="51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0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7C20F-9ED9-D2E5-C050-85D07CD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52877-2D88-9712-079E-B7DB6B82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4B7A-4376-DEFF-0F6E-5EA71B49F87F}"/>
              </a:ext>
            </a:extLst>
          </p:cNvPr>
          <p:cNvSpPr txBox="1"/>
          <p:nvPr/>
        </p:nvSpPr>
        <p:spPr>
          <a:xfrm flipH="1">
            <a:off x="971600" y="5867400"/>
            <a:ext cx="588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467B26D-8A9B-E5EB-1EAD-96A981FF8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7" y="836712"/>
            <a:ext cx="6707584" cy="5030688"/>
          </a:xfrm>
        </p:spPr>
      </p:pic>
    </p:spTree>
    <p:extLst>
      <p:ext uri="{BB962C8B-B14F-4D97-AF65-F5344CB8AC3E}">
        <p14:creationId xmlns:p14="http://schemas.microsoft.com/office/powerpoint/2010/main" val="5507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8D105-430F-0B0A-653C-12C946EC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409B34-9152-5472-80ED-A3B030AE7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2FE0C-904E-F5BA-F79A-5CB2287D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4DDDDF-912E-CF75-6B82-5D46C83417D8}"/>
              </a:ext>
            </a:extLst>
          </p:cNvPr>
          <p:cNvSpPr txBox="1"/>
          <p:nvPr/>
        </p:nvSpPr>
        <p:spPr>
          <a:xfrm>
            <a:off x="899592" y="6045999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PSDs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40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drift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1604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1E7B3-1F52-4646-3868-544DE7D6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drift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D3EF51-4F23-B1FF-EE07-A1ECA1AB7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88201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817033-CA95-9F27-8319-E5F3D2CC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8E3C55-FE56-170C-9F81-F5A09332ACF0}"/>
              </a:ext>
            </a:extLst>
          </p:cNvPr>
          <p:cNvSpPr txBox="1"/>
          <p:nvPr/>
        </p:nvSpPr>
        <p:spPr>
          <a:xfrm>
            <a:off x="899592" y="6045999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32: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34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20357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061E1-91C0-6A73-B3DD-D923984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5F2276E-3BCF-7124-2A04-3EDB9390A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40828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BA9A4-DD1E-B8CD-4750-0649992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401AAE-5837-D9A9-F244-DA5B3A7F3ADC}"/>
              </a:ext>
            </a:extLst>
          </p:cNvPr>
          <p:cNvSpPr txBox="1"/>
          <p:nvPr/>
        </p:nvSpPr>
        <p:spPr>
          <a:xfrm flipH="1">
            <a:off x="932813" y="5908445"/>
            <a:ext cx="648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all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2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53C5B-BEF4-D111-AD8A-8219BA3C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61838C-8863-AC55-BAC1-E4C6C2404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908719"/>
            <a:ext cx="10225136" cy="485161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351EDB-FB81-9316-E6C5-0E2992B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468A84-154E-CA1A-19A3-2D3B4BAC5CDE}"/>
              </a:ext>
            </a:extLst>
          </p:cNvPr>
          <p:cNvSpPr txBox="1"/>
          <p:nvPr/>
        </p:nvSpPr>
        <p:spPr>
          <a:xfrm flipH="1">
            <a:off x="932813" y="5908445"/>
            <a:ext cx="648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original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readings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804768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384AA-2184-9CC5-B2FD-888D95E4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C3AE78-F94D-99CA-A02B-FDD1912DE7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Amplitude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differences</a:t>
                </a:r>
                <a:r>
                  <a:rPr lang="de-DE" dirty="0"/>
                  <a:t>: 0.1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Gal</a:t>
                </a:r>
              </a:p>
              <a:p>
                <a:r>
                  <a:rPr lang="de-DE" dirty="0"/>
                  <a:t>Amplitude </a:t>
                </a:r>
                <a:r>
                  <a:rPr lang="de-DE" dirty="0" err="1"/>
                  <a:t>of</a:t>
                </a:r>
                <a:r>
                  <a:rPr lang="de-DE" dirty="0"/>
                  <a:t> original </a:t>
                </a:r>
                <a:r>
                  <a:rPr lang="de-DE" dirty="0" err="1"/>
                  <a:t>series</a:t>
                </a:r>
                <a:r>
                  <a:rPr lang="de-DE" dirty="0"/>
                  <a:t>: 220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Gal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C3AE78-F94D-99CA-A02B-FDD1912DE7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621DF9-D94B-631C-4638-3431C2F7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42093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558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30" y="897484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50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5818257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7AB58-345B-1D3D-72EB-1DBA4D8E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65948-2AB3-8CAF-D28F-2BD4CECD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52</a:t>
            </a:fld>
            <a:endParaRPr lang="de-DE" altLang="en-US"/>
          </a:p>
        </p:txBody>
      </p:sp>
      <p:sp>
        <p:nvSpPr>
          <p:cNvPr id="13" name="Textfeld 6">
            <a:extLst>
              <a:ext uri="{FF2B5EF4-FFF2-40B4-BE49-F238E27FC236}">
                <a16:creationId xmlns:a16="http://schemas.microsoft.com/office/drawing/2014/main" id="{E2D140DC-D066-4F84-0344-B67F97AF5DF9}"/>
              </a:ext>
            </a:extLst>
          </p:cNvPr>
          <p:cNvSpPr txBox="1"/>
          <p:nvPr/>
        </p:nvSpPr>
        <p:spPr>
          <a:xfrm>
            <a:off x="899592" y="5013176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Comparison of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both probes) and gravity over 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1D5A12D3-DF20-2B0E-CF3D-F04E7816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85312"/>
            <a:ext cx="7772400" cy="3323050"/>
          </a:xfrm>
        </p:spPr>
      </p:pic>
    </p:spTree>
    <p:extLst>
      <p:ext uri="{BB962C8B-B14F-4D97-AF65-F5344CB8AC3E}">
        <p14:creationId xmlns:p14="http://schemas.microsoft.com/office/powerpoint/2010/main" val="1820759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A4772-C403-CBA3-7579-90196C8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63570A-6351-217F-DEFB-15A6FA37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46D27-37CD-0140-129C-8DF82E84B4F1}"/>
              </a:ext>
            </a:extLst>
          </p:cNvPr>
          <p:cNvSpPr txBox="1"/>
          <p:nvPr/>
        </p:nvSpPr>
        <p:spPr>
          <a:xfrm>
            <a:off x="655348" y="5997714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Scatter plot of soil mositure and gravity residuals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DB64A3E-63CA-F4C5-6672-3E205490C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196752"/>
            <a:ext cx="5676374" cy="4680520"/>
          </a:xfrm>
        </p:spPr>
      </p:pic>
    </p:spTree>
    <p:extLst>
      <p:ext uri="{BB962C8B-B14F-4D97-AF65-F5344CB8AC3E}">
        <p14:creationId xmlns:p14="http://schemas.microsoft.com/office/powerpoint/2010/main" val="286703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8F14A-1ACA-5652-6153-A34C5BB2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7" name="内容占位符 6" descr="图形用户界面, 图表, 折线图&#10;&#10;描述已自动生成">
            <a:extLst>
              <a:ext uri="{FF2B5EF4-FFF2-40B4-BE49-F238E27FC236}">
                <a16:creationId xmlns:a16="http://schemas.microsoft.com/office/drawing/2014/main" id="{E313188C-2734-98B1-2527-65B09452F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340768"/>
            <a:ext cx="8509497" cy="424847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1E338F-268E-A226-2671-4870AE16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54</a:t>
            </a:fld>
            <a:endParaRPr lang="de-DE" altLang="en-US"/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734722B1-13B3-2746-F474-02F35CF3C337}"/>
              </a:ext>
            </a:extLst>
          </p:cNvPr>
          <p:cNvSpPr txBox="1"/>
          <p:nvPr/>
        </p:nvSpPr>
        <p:spPr>
          <a:xfrm>
            <a:off x="827584" y="6076890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16: results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scale</a:t>
            </a:r>
          </a:p>
        </p:txBody>
      </p:sp>
    </p:spTree>
    <p:extLst>
      <p:ext uri="{BB962C8B-B14F-4D97-AF65-F5344CB8AC3E}">
        <p14:creationId xmlns:p14="http://schemas.microsoft.com/office/powerpoint/2010/main" val="128462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3D1CF-1C61-D9AF-E820-2EEE9DE1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Hydrology</a:t>
            </a:r>
            <a:endParaRPr 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5BD0942-09E1-5979-FB51-F26E558E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700808"/>
            <a:ext cx="8357202" cy="2376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A4579-0034-D160-388F-56B57999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55</a:t>
            </a:fld>
            <a:endParaRPr lang="de-DE" altLang="en-US"/>
          </a:p>
        </p:txBody>
      </p:sp>
      <p:sp>
        <p:nvSpPr>
          <p:cNvPr id="11" name="Textfeld 6">
            <a:extLst>
              <a:ext uri="{FF2B5EF4-FFF2-40B4-BE49-F238E27FC236}">
                <a16:creationId xmlns:a16="http://schemas.microsoft.com/office/drawing/2014/main" id="{E7CE5B5B-466A-0D5F-8EE1-6213DEE0B2D9}"/>
              </a:ext>
            </a:extLst>
          </p:cNvPr>
          <p:cNvSpPr txBox="1"/>
          <p:nvPr/>
        </p:nvSpPr>
        <p:spPr>
          <a:xfrm>
            <a:off x="827584" y="429309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Precipitation in mm/hour</a:t>
            </a:r>
          </a:p>
        </p:txBody>
      </p:sp>
    </p:spTree>
    <p:extLst>
      <p:ext uri="{BB962C8B-B14F-4D97-AF65-F5344CB8AC3E}">
        <p14:creationId xmlns:p14="http://schemas.microsoft.com/office/powerpoint/2010/main" val="1345431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38498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837E0-7235-5306-840B-052F5941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368B0-A057-EF68-E742-60B840BB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GRACE Follow-On data up to degree 96 without filtering from ICGEM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 solution only up to October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Adding of degree 1 coefficients and replacing C2,0 and C3,0 from the GRACE Technical Notes #13 and #14 of the NASA GRACE documentation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161DF-31B7-0F70-3085-55CA11BF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997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232EA-E3B1-DF15-1E8D-FBBD9FEC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576360-A70F-B8E8-C58D-E03565C8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58</a:t>
            </a:fld>
            <a:endParaRPr lang="de-DE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FBF960-7A13-6F61-C543-853E32B9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3376756"/>
            <a:ext cx="6408712" cy="2068983"/>
          </a:xfrm>
          <a:prstGeom prst="rect">
            <a:avLst/>
          </a:prstGeom>
        </p:spPr>
      </p:pic>
      <p:pic>
        <p:nvPicPr>
          <p:cNvPr id="23" name="内容占位符 22">
            <a:extLst>
              <a:ext uri="{FF2B5EF4-FFF2-40B4-BE49-F238E27FC236}">
                <a16:creationId xmlns:a16="http://schemas.microsoft.com/office/drawing/2014/main" id="{B7C4236C-90F9-DC03-A813-0A912318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529" y="1067985"/>
            <a:ext cx="6840760" cy="1914786"/>
          </a:xfrm>
        </p:spPr>
      </p:pic>
      <p:sp>
        <p:nvSpPr>
          <p:cNvPr id="24" name="Textfeld 6">
            <a:extLst>
              <a:ext uri="{FF2B5EF4-FFF2-40B4-BE49-F238E27FC236}">
                <a16:creationId xmlns:a16="http://schemas.microsoft.com/office/drawing/2014/main" id="{5877DF4F-50E2-9C92-57D6-B519EB48B5A1}"/>
              </a:ext>
            </a:extLst>
          </p:cNvPr>
          <p:cNvSpPr txBox="1"/>
          <p:nvPr/>
        </p:nvSpPr>
        <p:spPr>
          <a:xfrm>
            <a:off x="1180133" y="5736072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Radius = 1000 km (above); Radius = 600 km (bottom)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almost no change</a:t>
            </a:r>
          </a:p>
        </p:txBody>
      </p:sp>
    </p:spTree>
    <p:extLst>
      <p:ext uri="{BB962C8B-B14F-4D97-AF65-F5344CB8AC3E}">
        <p14:creationId xmlns:p14="http://schemas.microsoft.com/office/powerpoint/2010/main" val="753394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74F30-42D1-5373-5BD9-D9BFC3BD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9EF1-0AEB-868D-C606-56DCE60E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59</a:t>
            </a:fld>
            <a:endParaRPr lang="de-DE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41CAFF-1855-E668-5310-E5C998A0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044" y="3242903"/>
            <a:ext cx="5576152" cy="1800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5F3869-4065-2890-2ED3-12922938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88568"/>
            <a:ext cx="5760640" cy="1780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/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Fig. 16: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96 (above)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10 (bottom)</a:t>
                </a:r>
                <a:b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error increases with increasing Grad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2E79EA86-B3D1-5DE9-6030-5733AAE4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53637"/>
                <a:ext cx="7159309" cy="707886"/>
              </a:xfrm>
              <a:prstGeom prst="rect">
                <a:avLst/>
              </a:prstGeom>
              <a:blipFill>
                <a:blip r:embed="rId5"/>
                <a:stretch>
                  <a:fillRect l="-93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89939-BB05-E630-951D-734C99C4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054" y="305968"/>
            <a:ext cx="2605810" cy="22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1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CDD62-D134-822F-AB4A-077648A2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8AB0B93-A8FF-30BC-CECB-1D04A5BBE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376" y="895741"/>
            <a:ext cx="4176464" cy="167550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8D635C-1BC7-671E-2564-D47F3102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60</a:t>
            </a:fld>
            <a:endParaRPr lang="de-DE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300881-EE3B-E049-A134-5E50117C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265836"/>
            <a:ext cx="4069080" cy="16755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59D5A0-CE03-9EF0-9AA6-BA5886827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9" y="3601189"/>
            <a:ext cx="4464496" cy="1642567"/>
          </a:xfrm>
          <a:prstGeom prst="rect">
            <a:avLst/>
          </a:prstGeom>
        </p:spPr>
      </p:pic>
      <p:sp>
        <p:nvSpPr>
          <p:cNvPr id="11" name="Textfeld 6">
            <a:extLst>
              <a:ext uri="{FF2B5EF4-FFF2-40B4-BE49-F238E27FC236}">
                <a16:creationId xmlns:a16="http://schemas.microsoft.com/office/drawing/2014/main" id="{E15D40C6-C605-2D14-D2A4-6C66F743730B}"/>
              </a:ext>
            </a:extLst>
          </p:cNvPr>
          <p:cNvSpPr txBox="1"/>
          <p:nvPr/>
        </p:nvSpPr>
        <p:spPr>
          <a:xfrm>
            <a:off x="693376" y="5516625"/>
            <a:ext cx="7159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with love number (above) ; without love number (middle)</a:t>
            </a:r>
            <a:b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difference (bottom)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08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3A05-1811-90DA-3071-DC7A6CAA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cs typeface="Calibri" panose="020F0502020204030204" pitchFamily="34" charset="0"/>
              </a:rPr>
              <a:t>GRACE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9D2E02-651D-1A1E-91E5-034B74B2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094E8F-13AB-0321-7331-CCF0C72167AD}"/>
              </a:ext>
            </a:extLst>
          </p:cNvPr>
          <p:cNvSpPr txBox="1"/>
          <p:nvPr/>
        </p:nvSpPr>
        <p:spPr>
          <a:xfrm>
            <a:off x="899592" y="4779964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Comparison of gravity residuals from SG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(daily mean)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GRACE/GRACE FO</a:t>
            </a: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BADDA235-C954-B1B5-0A7C-3126E07A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45063"/>
            <a:ext cx="7772400" cy="3619165"/>
          </a:xfrm>
        </p:spPr>
      </p:pic>
    </p:spTree>
    <p:extLst>
      <p:ext uri="{BB962C8B-B14F-4D97-AF65-F5344CB8AC3E}">
        <p14:creationId xmlns:p14="http://schemas.microsoft.com/office/powerpoint/2010/main" val="1685197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3D873-91E2-71C1-13D5-B9E2815E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>
                <a:cs typeface="Calibri" panose="020F0502020204030204" pitchFamily="34" charset="0"/>
              </a:rPr>
              <a:t>GRACE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3786E-626E-0F55-60F9-D5E1AF4C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62</a:t>
            </a:fld>
            <a:endParaRPr lang="de-DE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C46AD77-53EE-8387-659A-8147EE67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62665"/>
            <a:ext cx="7772400" cy="4596521"/>
          </a:xfrm>
        </p:spPr>
      </p:pic>
    </p:spTree>
    <p:extLst>
      <p:ext uri="{BB962C8B-B14F-4D97-AF65-F5344CB8AC3E}">
        <p14:creationId xmlns:p14="http://schemas.microsoft.com/office/powerpoint/2010/main" val="3204105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2D900-8ED9-2A3A-32E0-D2A747DD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094F50-E365-4D14-E064-270401B6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E38E86-DDBD-B66A-146C-592AA395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02571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–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3B3AC2C-45F2-E568-2ED0-6C359044C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30A936-084E-5037-92C9-7E28D35B9799}"/>
              </a:ext>
            </a:extLst>
          </p:cNvPr>
          <p:cNvSpPr txBox="1"/>
          <p:nvPr/>
        </p:nvSpPr>
        <p:spPr>
          <a:xfrm>
            <a:off x="1115616" y="59977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66561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–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65</a:t>
            </a:fld>
            <a:endParaRPr lang="de-DE" alt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965415-4028-66AF-E7EE-60D5B3F76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528725" cy="489654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95031FD-09AD-F5CA-66F6-7AF94BF315DA}"/>
              </a:ext>
            </a:extLst>
          </p:cNvPr>
          <p:cNvSpPr txBox="1"/>
          <p:nvPr/>
        </p:nvSpPr>
        <p:spPr>
          <a:xfrm>
            <a:off x="467544" y="6048345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63819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7F3F1-E1B8-5D09-871F-B5A0EFE2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5AA8700-FDE4-A174-75DF-9E41D3E1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80728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5AB9D4-BB32-7096-FCB3-45C5D10A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7917EA-8DC7-4CF2-686D-F0728C92F5D9}"/>
              </a:ext>
            </a:extLst>
          </p:cNvPr>
          <p:cNvSpPr txBox="1"/>
          <p:nvPr/>
        </p:nvSpPr>
        <p:spPr>
          <a:xfrm>
            <a:off x="539552" y="6248400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49197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00924B-F51E-A34B-04C3-C77222D6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9" y="844538"/>
            <a:ext cx="6806263" cy="51046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2D2B5A-D60D-FFEF-78A9-8C53DD2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81017-54C2-3D40-E581-479DB9FC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0" y="5775176"/>
            <a:ext cx="7772400" cy="854224"/>
          </a:xfrm>
        </p:spPr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 354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D3376-13EA-8DCC-1223-335045F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62B737-6725-A431-1D27-CB2940333F4D}"/>
              </a:ext>
            </a:extLst>
          </p:cNvPr>
          <p:cNvSpPr txBox="1"/>
          <p:nvPr/>
        </p:nvSpPr>
        <p:spPr>
          <a:xfrm flipH="1">
            <a:off x="6948264" y="3995722"/>
            <a:ext cx="23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7C20F-9ED9-D2E5-C050-85D07CD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r>
              <a:rPr lang="de-DE" dirty="0"/>
              <a:t> -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</a:t>
            </a:r>
            <a:r>
              <a:rPr lang="de-DE" dirty="0"/>
              <a:t>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8A379-2D06-E577-B539-BB79DFF2F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897006"/>
            <a:ext cx="6627192" cy="49703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52877-2D88-9712-079E-B7DB6B82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4B7A-4376-DEFF-0F6E-5EA71B49F87F}"/>
              </a:ext>
            </a:extLst>
          </p:cNvPr>
          <p:cNvSpPr txBox="1"/>
          <p:nvPr/>
        </p:nvSpPr>
        <p:spPr>
          <a:xfrm flipH="1">
            <a:off x="971600" y="5867400"/>
            <a:ext cx="588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1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1310</Words>
  <Application>Microsoft Office PowerPoint</Application>
  <PresentationFormat>Bildschirmpräsentation (4:3)</PresentationFormat>
  <Paragraphs>249</Paragraphs>
  <Slides>68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factor</vt:lpstr>
      <vt:lpstr>Atmospheric factor</vt:lpstr>
      <vt:lpstr>Atmospheric factor</vt:lpstr>
      <vt:lpstr>Atmospheric factor</vt:lpstr>
      <vt:lpstr>Atmospheric factor</vt:lpstr>
      <vt:lpstr>Remaining frequencies</vt:lpstr>
      <vt:lpstr>Remaining frequencies</vt:lpstr>
      <vt:lpstr>Remaining frequencies</vt:lpstr>
      <vt:lpstr>Remaining frequencies</vt:lpstr>
      <vt:lpstr>Remaining frequencies</vt:lpstr>
      <vt:lpstr>Additional slides - Remaining frequ.</vt:lpstr>
      <vt:lpstr>Remaining frequencies</vt:lpstr>
      <vt:lpstr>Removing drift</vt:lpstr>
      <vt:lpstr>Removing drift</vt:lpstr>
      <vt:lpstr>Differences between sensors</vt:lpstr>
      <vt:lpstr>Differences between sensors</vt:lpstr>
      <vt:lpstr>Differences between sensors</vt:lpstr>
      <vt:lpstr>Differences between sensors</vt:lpstr>
      <vt:lpstr>Differences between sensors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Hydrology</vt:lpstr>
      <vt:lpstr>Differences between sensors</vt:lpstr>
      <vt:lpstr>GRACE</vt:lpstr>
      <vt:lpstr>GRACE</vt:lpstr>
      <vt:lpstr>GRACE</vt:lpstr>
      <vt:lpstr>GRACE</vt:lpstr>
      <vt:lpstr>GRACE</vt:lpstr>
      <vt:lpstr>GRACE</vt:lpstr>
      <vt:lpstr>References</vt:lpstr>
      <vt:lpstr>Additional slides – Remaining frequ.</vt:lpstr>
      <vt:lpstr>Additional slides – Remaining frequ.</vt:lpstr>
      <vt:lpstr>Additional slides - Remaining frequ.</vt:lpstr>
      <vt:lpstr>Additional slides - Remaining frequ.</vt:lpstr>
      <vt:lpstr>Additional slides - Remaining frequ.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2023-02-06T21:26:46Z</dcterms:modified>
</cp:coreProperties>
</file>